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7" r:id="rId2"/>
    <p:sldId id="258" r:id="rId3"/>
    <p:sldId id="259" r:id="rId4"/>
    <p:sldId id="260" r:id="rId5"/>
    <p:sldId id="261" r:id="rId6"/>
    <p:sldId id="262" r:id="rId7"/>
    <p:sldId id="298" r:id="rId8"/>
    <p:sldId id="263" r:id="rId9"/>
    <p:sldId id="293" r:id="rId10"/>
    <p:sldId id="264" r:id="rId11"/>
    <p:sldId id="265" r:id="rId12"/>
    <p:sldId id="266" r:id="rId13"/>
    <p:sldId id="267" r:id="rId14"/>
    <p:sldId id="268" r:id="rId15"/>
    <p:sldId id="292" r:id="rId16"/>
    <p:sldId id="269" r:id="rId17"/>
    <p:sldId id="270" r:id="rId18"/>
    <p:sldId id="294" r:id="rId19"/>
    <p:sldId id="297" r:id="rId20"/>
    <p:sldId id="271" r:id="rId21"/>
    <p:sldId id="272" r:id="rId22"/>
    <p:sldId id="273" r:id="rId23"/>
    <p:sldId id="299" r:id="rId24"/>
    <p:sldId id="274" r:id="rId25"/>
    <p:sldId id="275" r:id="rId26"/>
    <p:sldId id="276" r:id="rId27"/>
    <p:sldId id="277" r:id="rId28"/>
    <p:sldId id="278" r:id="rId29"/>
    <p:sldId id="279" r:id="rId30"/>
    <p:sldId id="280" r:id="rId31"/>
    <p:sldId id="281" r:id="rId32"/>
    <p:sldId id="282" r:id="rId33"/>
    <p:sldId id="283" r:id="rId34"/>
    <p:sldId id="284" r:id="rId35"/>
    <p:sldId id="300" r:id="rId36"/>
    <p:sldId id="285" r:id="rId37"/>
    <p:sldId id="286" r:id="rId38"/>
    <p:sldId id="287" r:id="rId39"/>
    <p:sldId id="288" r:id="rId40"/>
    <p:sldId id="301" r:id="rId41"/>
    <p:sldId id="289" r:id="rId42"/>
    <p:sldId id="290" r:id="rId43"/>
    <p:sldId id="302" r:id="rId44"/>
    <p:sldId id="304" r:id="rId45"/>
    <p:sldId id="305" r:id="rId46"/>
    <p:sldId id="306" r:id="rId47"/>
    <p:sldId id="30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34" autoAdjust="0"/>
  </p:normalViewPr>
  <p:slideViewPr>
    <p:cSldViewPr>
      <p:cViewPr>
        <p:scale>
          <a:sx n="70" d="100"/>
          <a:sy n="70" d="100"/>
        </p:scale>
        <p:origin x="-13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5C916-8A25-4834-80B8-02D1F554D65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D4B918D-3967-444D-8A5F-53F90700088B}">
      <dgm:prSet phldrT="[Text]"/>
      <dgm:spPr/>
      <dgm:t>
        <a:bodyPr/>
        <a:lstStyle/>
        <a:p>
          <a:pPr algn="ctr"/>
          <a:r>
            <a:rPr lang="en-US" dirty="0"/>
            <a:t>Any intervention?</a:t>
          </a:r>
        </a:p>
        <a:p>
          <a:pPr algn="l"/>
          <a:r>
            <a:rPr lang="en-US" dirty="0"/>
            <a:t>Yes                                       No</a:t>
          </a:r>
        </a:p>
      </dgm:t>
    </dgm:pt>
    <dgm:pt modelId="{96045488-440C-48B1-92F3-2A74581E8142}" type="parTrans" cxnId="{728592A3-2C23-424E-8BAE-1859D1EB7C90}">
      <dgm:prSet/>
      <dgm:spPr/>
      <dgm:t>
        <a:bodyPr/>
        <a:lstStyle/>
        <a:p>
          <a:endParaRPr lang="en-US"/>
        </a:p>
      </dgm:t>
    </dgm:pt>
    <dgm:pt modelId="{7717D3D3-2DA9-44DC-8E17-6911C6815ED9}" type="sibTrans" cxnId="{728592A3-2C23-424E-8BAE-1859D1EB7C90}">
      <dgm:prSet/>
      <dgm:spPr/>
      <dgm:t>
        <a:bodyPr/>
        <a:lstStyle/>
        <a:p>
          <a:endParaRPr lang="en-US"/>
        </a:p>
      </dgm:t>
    </dgm:pt>
    <dgm:pt modelId="{E859584C-31CA-4D6B-8E42-921D648CCCF2}">
      <dgm:prSet phldrT="[Text]"/>
      <dgm:spPr/>
      <dgm:t>
        <a:bodyPr/>
        <a:lstStyle/>
        <a:p>
          <a:pPr algn="ctr"/>
          <a:r>
            <a:rPr lang="en-US" dirty="0"/>
            <a:t>Experimental study</a:t>
          </a:r>
        </a:p>
        <a:p>
          <a:pPr algn="ctr"/>
          <a:r>
            <a:rPr lang="en-US" i="1" dirty="0">
              <a:solidFill>
                <a:srgbClr val="FF0000"/>
              </a:solidFill>
            </a:rPr>
            <a:t>Random allocation</a:t>
          </a:r>
          <a:r>
            <a:rPr lang="en-US" dirty="0">
              <a:solidFill>
                <a:srgbClr val="FF0000"/>
              </a:solidFill>
            </a:rPr>
            <a:t>?</a:t>
          </a:r>
        </a:p>
        <a:p>
          <a:pPr algn="l"/>
          <a:r>
            <a:rPr lang="en-US" dirty="0"/>
            <a:t>Yes                                   No</a:t>
          </a:r>
        </a:p>
      </dgm:t>
    </dgm:pt>
    <dgm:pt modelId="{ECCF3534-2E8A-4981-B02A-70047F1558B7}" type="parTrans" cxnId="{E788A123-67E3-4591-8906-016E81D8054C}">
      <dgm:prSet/>
      <dgm:spPr/>
      <dgm:t>
        <a:bodyPr/>
        <a:lstStyle/>
        <a:p>
          <a:endParaRPr lang="en-US"/>
        </a:p>
      </dgm:t>
    </dgm:pt>
    <dgm:pt modelId="{10E1DD62-FDEB-4696-A95F-7275E215A2E4}" type="sibTrans" cxnId="{E788A123-67E3-4591-8906-016E81D8054C}">
      <dgm:prSet/>
      <dgm:spPr/>
      <dgm:t>
        <a:bodyPr/>
        <a:lstStyle/>
        <a:p>
          <a:endParaRPr lang="en-US"/>
        </a:p>
      </dgm:t>
    </dgm:pt>
    <dgm:pt modelId="{33B7EF36-5324-43B0-ACF6-F8E97F927DD0}">
      <dgm:prSet phldrT="[Text]"/>
      <dgm:spPr/>
      <dgm:t>
        <a:bodyPr/>
        <a:lstStyle/>
        <a:p>
          <a:r>
            <a:rPr lang="en-US" dirty="0"/>
            <a:t>Randomized controlled trial</a:t>
          </a:r>
        </a:p>
      </dgm:t>
    </dgm:pt>
    <dgm:pt modelId="{0463FF01-07EA-4425-81E2-3A42219D3B50}" type="parTrans" cxnId="{8DE10480-E306-4B4E-A84D-4303EF9CDDBA}">
      <dgm:prSet/>
      <dgm:spPr/>
      <dgm:t>
        <a:bodyPr/>
        <a:lstStyle/>
        <a:p>
          <a:endParaRPr lang="en-US"/>
        </a:p>
      </dgm:t>
    </dgm:pt>
    <dgm:pt modelId="{9F0678D9-5C16-40AC-8C03-A9D56EF8ED59}" type="sibTrans" cxnId="{8DE10480-E306-4B4E-A84D-4303EF9CDDBA}">
      <dgm:prSet/>
      <dgm:spPr/>
      <dgm:t>
        <a:bodyPr/>
        <a:lstStyle/>
        <a:p>
          <a:endParaRPr lang="en-US"/>
        </a:p>
      </dgm:t>
    </dgm:pt>
    <dgm:pt modelId="{ABB0C69A-B600-485F-AF69-85F0281DD368}">
      <dgm:prSet phldrT="[Text]"/>
      <dgm:spPr/>
      <dgm:t>
        <a:bodyPr/>
        <a:lstStyle/>
        <a:p>
          <a:r>
            <a:rPr lang="en-US" dirty="0"/>
            <a:t>Non-randomized controlled</a:t>
          </a:r>
          <a:r>
            <a:rPr lang="en-US" dirty="0" smtClean="0"/>
            <a:t>trial/Quasi</a:t>
          </a:r>
          <a:r>
            <a:rPr lang="en-US" dirty="0" err="1" smtClean="0"/>
            <a:t>exptal</a:t>
          </a:r>
          <a:r>
            <a:rPr lang="en-US" smtClean="0"/>
            <a:t>studies</a:t>
          </a:r>
          <a:endParaRPr lang="en-US" dirty="0"/>
        </a:p>
      </dgm:t>
    </dgm:pt>
    <dgm:pt modelId="{9B1EC7FB-E0CB-4666-9DF2-14A53E762EE6}" type="parTrans" cxnId="{429904BC-3A22-4F9A-94F4-A466F0201E11}">
      <dgm:prSet/>
      <dgm:spPr/>
      <dgm:t>
        <a:bodyPr/>
        <a:lstStyle/>
        <a:p>
          <a:endParaRPr lang="en-US"/>
        </a:p>
      </dgm:t>
    </dgm:pt>
    <dgm:pt modelId="{D7FD3492-093F-485D-BAE3-B2255D20167F}" type="sibTrans" cxnId="{429904BC-3A22-4F9A-94F4-A466F0201E11}">
      <dgm:prSet/>
      <dgm:spPr/>
      <dgm:t>
        <a:bodyPr/>
        <a:lstStyle/>
        <a:p>
          <a:endParaRPr lang="en-US"/>
        </a:p>
      </dgm:t>
    </dgm:pt>
    <dgm:pt modelId="{086E77F4-71BF-441A-9FC6-877D77922E4A}">
      <dgm:prSet phldrT="[Text]"/>
      <dgm:spPr/>
      <dgm:t>
        <a:bodyPr/>
        <a:lstStyle/>
        <a:p>
          <a:pPr algn="ctr"/>
          <a:r>
            <a:rPr lang="en-US" dirty="0"/>
            <a:t>Observational study</a:t>
          </a:r>
        </a:p>
        <a:p>
          <a:pPr algn="ctr"/>
          <a:r>
            <a:rPr lang="en-US" i="1" dirty="0">
              <a:solidFill>
                <a:srgbClr val="FF0000"/>
              </a:solidFill>
            </a:rPr>
            <a:t>Any controls?</a:t>
          </a:r>
        </a:p>
        <a:p>
          <a:pPr algn="l"/>
          <a:r>
            <a:rPr lang="en-US" dirty="0"/>
            <a:t>Yes                                          No</a:t>
          </a:r>
        </a:p>
      </dgm:t>
    </dgm:pt>
    <dgm:pt modelId="{5BFBED26-8B04-424C-9562-F419E8F5FB32}" type="parTrans" cxnId="{D7009217-9D5A-4C8A-B69E-A2EE01411DD7}">
      <dgm:prSet/>
      <dgm:spPr/>
      <dgm:t>
        <a:bodyPr/>
        <a:lstStyle/>
        <a:p>
          <a:endParaRPr lang="en-US"/>
        </a:p>
      </dgm:t>
    </dgm:pt>
    <dgm:pt modelId="{90584FAD-CE8C-46D6-AAC7-5CA7FBB61936}" type="sibTrans" cxnId="{D7009217-9D5A-4C8A-B69E-A2EE01411DD7}">
      <dgm:prSet/>
      <dgm:spPr/>
      <dgm:t>
        <a:bodyPr/>
        <a:lstStyle/>
        <a:p>
          <a:endParaRPr lang="en-US"/>
        </a:p>
      </dgm:t>
    </dgm:pt>
    <dgm:pt modelId="{19A18248-FE69-48E6-8935-D168E0B8B2CB}">
      <dgm:prSet phldrT="[Text]"/>
      <dgm:spPr/>
      <dgm:t>
        <a:bodyPr/>
        <a:lstStyle/>
        <a:p>
          <a:r>
            <a:rPr lang="en-US" dirty="0"/>
            <a:t>Analytical study</a:t>
          </a:r>
        </a:p>
        <a:p>
          <a:r>
            <a:rPr lang="en-US" dirty="0">
              <a:solidFill>
                <a:srgbClr val="FF0000"/>
              </a:solidFill>
            </a:rPr>
            <a:t>What’s the direction of investigation?</a:t>
          </a:r>
        </a:p>
      </dgm:t>
    </dgm:pt>
    <dgm:pt modelId="{ABE88A59-6B65-4DCC-A81B-D4CA2432F31B}" type="parTrans" cxnId="{E7CAF6E2-8220-4466-A995-0C10D943A034}">
      <dgm:prSet/>
      <dgm:spPr/>
      <dgm:t>
        <a:bodyPr/>
        <a:lstStyle/>
        <a:p>
          <a:endParaRPr lang="en-US"/>
        </a:p>
      </dgm:t>
    </dgm:pt>
    <dgm:pt modelId="{4B938C50-424D-4A16-AFAC-DB746EF029A2}" type="sibTrans" cxnId="{E7CAF6E2-8220-4466-A995-0C10D943A034}">
      <dgm:prSet/>
      <dgm:spPr/>
      <dgm:t>
        <a:bodyPr/>
        <a:lstStyle/>
        <a:p>
          <a:endParaRPr lang="en-US"/>
        </a:p>
      </dgm:t>
    </dgm:pt>
    <dgm:pt modelId="{CD9123BA-23D8-44EF-ACAE-B410ED53BB8F}">
      <dgm:prSet/>
      <dgm:spPr/>
      <dgm:t>
        <a:bodyPr/>
        <a:lstStyle/>
        <a:p>
          <a:r>
            <a:rPr lang="en-US" dirty="0"/>
            <a:t>Descriptive study</a:t>
          </a:r>
        </a:p>
      </dgm:t>
    </dgm:pt>
    <dgm:pt modelId="{BEF93D63-CBE1-4E28-B77B-B86D059308D6}" type="parTrans" cxnId="{3E77C960-E213-40F6-A4C8-0DB4EB0CFCB9}">
      <dgm:prSet/>
      <dgm:spPr/>
      <dgm:t>
        <a:bodyPr/>
        <a:lstStyle/>
        <a:p>
          <a:endParaRPr lang="en-US"/>
        </a:p>
      </dgm:t>
    </dgm:pt>
    <dgm:pt modelId="{44E43D91-CED3-4DA4-9AC4-574AFDE867AC}" type="sibTrans" cxnId="{3E77C960-E213-40F6-A4C8-0DB4EB0CFCB9}">
      <dgm:prSet/>
      <dgm:spPr/>
      <dgm:t>
        <a:bodyPr/>
        <a:lstStyle/>
        <a:p>
          <a:endParaRPr lang="en-US"/>
        </a:p>
      </dgm:t>
    </dgm:pt>
    <dgm:pt modelId="{669DA593-E05F-4994-8068-ACBBA779B34C}">
      <dgm:prSet/>
      <dgm:spPr/>
      <dgm:t>
        <a:bodyPr/>
        <a:lstStyle/>
        <a:p>
          <a:r>
            <a:rPr lang="en-US" dirty="0">
              <a:solidFill>
                <a:srgbClr val="FF0000"/>
              </a:solidFill>
            </a:rPr>
            <a:t>From Exposure to outcome-</a:t>
          </a:r>
        </a:p>
        <a:p>
          <a:r>
            <a:rPr lang="en-US" dirty="0"/>
            <a:t>Cohort Study</a:t>
          </a:r>
        </a:p>
      </dgm:t>
    </dgm:pt>
    <dgm:pt modelId="{B827DC31-6ABF-4C7D-AD17-EAD0A7A3458B}" type="parTrans" cxnId="{3A3C2024-5B93-48B9-B594-BC5867CE74EF}">
      <dgm:prSet/>
      <dgm:spPr/>
      <dgm:t>
        <a:bodyPr/>
        <a:lstStyle/>
        <a:p>
          <a:endParaRPr lang="en-US"/>
        </a:p>
      </dgm:t>
    </dgm:pt>
    <dgm:pt modelId="{4011ED58-7144-48D4-9EEA-B6F2E6A35762}" type="sibTrans" cxnId="{3A3C2024-5B93-48B9-B594-BC5867CE74EF}">
      <dgm:prSet/>
      <dgm:spPr/>
      <dgm:t>
        <a:bodyPr/>
        <a:lstStyle/>
        <a:p>
          <a:endParaRPr lang="en-US"/>
        </a:p>
      </dgm:t>
    </dgm:pt>
    <dgm:pt modelId="{94294DB7-7697-4217-B878-88E2CFC638CF}">
      <dgm:prSet/>
      <dgm:spPr/>
      <dgm:t>
        <a:bodyPr/>
        <a:lstStyle/>
        <a:p>
          <a:r>
            <a:rPr lang="en-US" dirty="0">
              <a:solidFill>
                <a:srgbClr val="FF0000"/>
              </a:solidFill>
            </a:rPr>
            <a:t>From outcome to exposure-</a:t>
          </a:r>
        </a:p>
        <a:p>
          <a:r>
            <a:rPr lang="en-US" dirty="0"/>
            <a:t>Case-control study</a:t>
          </a:r>
        </a:p>
      </dgm:t>
    </dgm:pt>
    <dgm:pt modelId="{D6D3EED6-CDAB-412A-8006-963F8CA3A55B}" type="parTrans" cxnId="{CFD2E11C-0ACA-4764-8A70-148810B04EEF}">
      <dgm:prSet/>
      <dgm:spPr/>
      <dgm:t>
        <a:bodyPr/>
        <a:lstStyle/>
        <a:p>
          <a:endParaRPr lang="en-US"/>
        </a:p>
      </dgm:t>
    </dgm:pt>
    <dgm:pt modelId="{430D4392-870E-4BB9-A6E7-7E622A89C250}" type="sibTrans" cxnId="{CFD2E11C-0ACA-4764-8A70-148810B04EEF}">
      <dgm:prSet/>
      <dgm:spPr/>
      <dgm:t>
        <a:bodyPr/>
        <a:lstStyle/>
        <a:p>
          <a:endParaRPr lang="en-US"/>
        </a:p>
      </dgm:t>
    </dgm:pt>
    <dgm:pt modelId="{6ED8CACB-54C1-408A-A4B8-9C13EB99F30A}">
      <dgm:prSet/>
      <dgm:spPr/>
      <dgm:t>
        <a:bodyPr/>
        <a:lstStyle/>
        <a:p>
          <a:r>
            <a:rPr lang="en-US" dirty="0"/>
            <a:t>-Case report/Case series</a:t>
          </a:r>
        </a:p>
        <a:p>
          <a:r>
            <a:rPr lang="en-US" dirty="0"/>
            <a:t>-Cross-sectional study</a:t>
          </a:r>
        </a:p>
        <a:p>
          <a:r>
            <a:rPr lang="en-US" dirty="0"/>
            <a:t>-Ecological study</a:t>
          </a:r>
        </a:p>
      </dgm:t>
    </dgm:pt>
    <dgm:pt modelId="{CBA3EED2-3151-4BC7-8763-CC0583DDF160}" type="parTrans" cxnId="{B55E30D4-41F1-42EE-82E1-420501258EA6}">
      <dgm:prSet/>
      <dgm:spPr/>
      <dgm:t>
        <a:bodyPr/>
        <a:lstStyle/>
        <a:p>
          <a:endParaRPr lang="en-US"/>
        </a:p>
      </dgm:t>
    </dgm:pt>
    <dgm:pt modelId="{A23D111A-07F7-40B8-A581-752C49512458}" type="sibTrans" cxnId="{B55E30D4-41F1-42EE-82E1-420501258EA6}">
      <dgm:prSet/>
      <dgm:spPr/>
      <dgm:t>
        <a:bodyPr/>
        <a:lstStyle/>
        <a:p>
          <a:endParaRPr lang="en-US"/>
        </a:p>
      </dgm:t>
    </dgm:pt>
    <dgm:pt modelId="{1F625F9A-C1DA-4F07-9AF8-C192A44AB210}" type="pres">
      <dgm:prSet presAssocID="{3CB5C916-8A25-4834-80B8-02D1F554D654}" presName="hierChild1" presStyleCnt="0">
        <dgm:presLayoutVars>
          <dgm:chPref val="1"/>
          <dgm:dir/>
          <dgm:animOne val="branch"/>
          <dgm:animLvl val="lvl"/>
          <dgm:resizeHandles/>
        </dgm:presLayoutVars>
      </dgm:prSet>
      <dgm:spPr/>
      <dgm:t>
        <a:bodyPr/>
        <a:lstStyle/>
        <a:p>
          <a:endParaRPr lang="en-US"/>
        </a:p>
      </dgm:t>
    </dgm:pt>
    <dgm:pt modelId="{D4AFD13F-C8E4-4F23-B666-7616C6E04CBA}" type="pres">
      <dgm:prSet presAssocID="{CD4B918D-3967-444D-8A5F-53F90700088B}" presName="hierRoot1" presStyleCnt="0"/>
      <dgm:spPr/>
    </dgm:pt>
    <dgm:pt modelId="{0BAC9A4D-2FA5-4235-BBF9-45A519D2F70F}" type="pres">
      <dgm:prSet presAssocID="{CD4B918D-3967-444D-8A5F-53F90700088B}" presName="composite" presStyleCnt="0"/>
      <dgm:spPr/>
    </dgm:pt>
    <dgm:pt modelId="{64ACDD61-D97B-4FB3-8548-41903A896886}" type="pres">
      <dgm:prSet presAssocID="{CD4B918D-3967-444D-8A5F-53F90700088B}" presName="background" presStyleLbl="node0" presStyleIdx="0" presStyleCnt="1"/>
      <dgm:spPr/>
    </dgm:pt>
    <dgm:pt modelId="{F48409A1-D017-4777-AF59-9409C08A531E}" type="pres">
      <dgm:prSet presAssocID="{CD4B918D-3967-444D-8A5F-53F90700088B}" presName="text" presStyleLbl="fgAcc0" presStyleIdx="0" presStyleCnt="1" custScaleX="143602" custScaleY="61863">
        <dgm:presLayoutVars>
          <dgm:chPref val="3"/>
        </dgm:presLayoutVars>
      </dgm:prSet>
      <dgm:spPr/>
      <dgm:t>
        <a:bodyPr/>
        <a:lstStyle/>
        <a:p>
          <a:endParaRPr lang="en-US"/>
        </a:p>
      </dgm:t>
    </dgm:pt>
    <dgm:pt modelId="{DF980E54-221C-4840-ABAB-B0F4EFBB9A51}" type="pres">
      <dgm:prSet presAssocID="{CD4B918D-3967-444D-8A5F-53F90700088B}" presName="hierChild2" presStyleCnt="0"/>
      <dgm:spPr/>
    </dgm:pt>
    <dgm:pt modelId="{CA11B51D-DBD3-4233-ABAF-C2A267241D32}" type="pres">
      <dgm:prSet presAssocID="{ECCF3534-2E8A-4981-B02A-70047F1558B7}" presName="Name10" presStyleLbl="parChTrans1D2" presStyleIdx="0" presStyleCnt="2"/>
      <dgm:spPr/>
      <dgm:t>
        <a:bodyPr/>
        <a:lstStyle/>
        <a:p>
          <a:endParaRPr lang="en-US"/>
        </a:p>
      </dgm:t>
    </dgm:pt>
    <dgm:pt modelId="{8FEF7411-FFC1-48EF-AD09-D348576C874E}" type="pres">
      <dgm:prSet presAssocID="{E859584C-31CA-4D6B-8E42-921D648CCCF2}" presName="hierRoot2" presStyleCnt="0"/>
      <dgm:spPr/>
    </dgm:pt>
    <dgm:pt modelId="{538B7F3B-F43B-4FB7-B7FA-B9E42C187602}" type="pres">
      <dgm:prSet presAssocID="{E859584C-31CA-4D6B-8E42-921D648CCCF2}" presName="composite2" presStyleCnt="0"/>
      <dgm:spPr/>
    </dgm:pt>
    <dgm:pt modelId="{D87BC136-BF6F-4E5D-82A7-1170B56ED291}" type="pres">
      <dgm:prSet presAssocID="{E859584C-31CA-4D6B-8E42-921D648CCCF2}" presName="background2" presStyleLbl="node2" presStyleIdx="0" presStyleCnt="2"/>
      <dgm:spPr/>
    </dgm:pt>
    <dgm:pt modelId="{5B2D59BF-FED0-4231-9A81-D358AF85C459}" type="pres">
      <dgm:prSet presAssocID="{E859584C-31CA-4D6B-8E42-921D648CCCF2}" presName="text2" presStyleLbl="fgAcc2" presStyleIdx="0" presStyleCnt="2" custScaleX="129570" custScaleY="112111">
        <dgm:presLayoutVars>
          <dgm:chPref val="3"/>
        </dgm:presLayoutVars>
      </dgm:prSet>
      <dgm:spPr/>
      <dgm:t>
        <a:bodyPr/>
        <a:lstStyle/>
        <a:p>
          <a:endParaRPr lang="en-US"/>
        </a:p>
      </dgm:t>
    </dgm:pt>
    <dgm:pt modelId="{94CA38CD-01B1-41CB-A83A-9110793D180D}" type="pres">
      <dgm:prSet presAssocID="{E859584C-31CA-4D6B-8E42-921D648CCCF2}" presName="hierChild3" presStyleCnt="0"/>
      <dgm:spPr/>
    </dgm:pt>
    <dgm:pt modelId="{0A01F4EA-DFEF-43F3-AB8F-97256E6E2BFF}" type="pres">
      <dgm:prSet presAssocID="{0463FF01-07EA-4425-81E2-3A42219D3B50}" presName="Name17" presStyleLbl="parChTrans1D3" presStyleIdx="0" presStyleCnt="4"/>
      <dgm:spPr/>
      <dgm:t>
        <a:bodyPr/>
        <a:lstStyle/>
        <a:p>
          <a:endParaRPr lang="en-US"/>
        </a:p>
      </dgm:t>
    </dgm:pt>
    <dgm:pt modelId="{93971A0D-3196-4345-AF01-601D743BC8B1}" type="pres">
      <dgm:prSet presAssocID="{33B7EF36-5324-43B0-ACF6-F8E97F927DD0}" presName="hierRoot3" presStyleCnt="0"/>
      <dgm:spPr/>
    </dgm:pt>
    <dgm:pt modelId="{5D610316-AED8-4E98-97C6-05146536506B}" type="pres">
      <dgm:prSet presAssocID="{33B7EF36-5324-43B0-ACF6-F8E97F927DD0}" presName="composite3" presStyleCnt="0"/>
      <dgm:spPr/>
    </dgm:pt>
    <dgm:pt modelId="{63325F66-7903-4294-8C42-1938F596754B}" type="pres">
      <dgm:prSet presAssocID="{33B7EF36-5324-43B0-ACF6-F8E97F927DD0}" presName="background3" presStyleLbl="node3" presStyleIdx="0" presStyleCnt="4"/>
      <dgm:spPr/>
    </dgm:pt>
    <dgm:pt modelId="{45113C1A-2D12-4E26-8452-E1C1CD1D9F1B}" type="pres">
      <dgm:prSet presAssocID="{33B7EF36-5324-43B0-ACF6-F8E97F927DD0}" presName="text3" presStyleLbl="fgAcc3" presStyleIdx="0" presStyleCnt="4" custScaleX="89826" custScaleY="64421">
        <dgm:presLayoutVars>
          <dgm:chPref val="3"/>
        </dgm:presLayoutVars>
      </dgm:prSet>
      <dgm:spPr/>
      <dgm:t>
        <a:bodyPr/>
        <a:lstStyle/>
        <a:p>
          <a:endParaRPr lang="en-US"/>
        </a:p>
      </dgm:t>
    </dgm:pt>
    <dgm:pt modelId="{704BF23C-69CB-4108-BF4A-FBFF99515818}" type="pres">
      <dgm:prSet presAssocID="{33B7EF36-5324-43B0-ACF6-F8E97F927DD0}" presName="hierChild4" presStyleCnt="0"/>
      <dgm:spPr/>
    </dgm:pt>
    <dgm:pt modelId="{641C36CC-9D2D-4DFA-9A76-83B3D57147E4}" type="pres">
      <dgm:prSet presAssocID="{9B1EC7FB-E0CB-4666-9DF2-14A53E762EE6}" presName="Name17" presStyleLbl="parChTrans1D3" presStyleIdx="1" presStyleCnt="4"/>
      <dgm:spPr/>
      <dgm:t>
        <a:bodyPr/>
        <a:lstStyle/>
        <a:p>
          <a:endParaRPr lang="en-US"/>
        </a:p>
      </dgm:t>
    </dgm:pt>
    <dgm:pt modelId="{2011EAD5-9D34-4657-A735-1FB6133184C2}" type="pres">
      <dgm:prSet presAssocID="{ABB0C69A-B600-485F-AF69-85F0281DD368}" presName="hierRoot3" presStyleCnt="0"/>
      <dgm:spPr/>
    </dgm:pt>
    <dgm:pt modelId="{A1453AD9-237D-4F44-8D34-53D2875DF12F}" type="pres">
      <dgm:prSet presAssocID="{ABB0C69A-B600-485F-AF69-85F0281DD368}" presName="composite3" presStyleCnt="0"/>
      <dgm:spPr/>
    </dgm:pt>
    <dgm:pt modelId="{DB1C8557-7957-4A4E-8DD8-9E06443616D1}" type="pres">
      <dgm:prSet presAssocID="{ABB0C69A-B600-485F-AF69-85F0281DD368}" presName="background3" presStyleLbl="node3" presStyleIdx="1" presStyleCnt="4"/>
      <dgm:spPr/>
    </dgm:pt>
    <dgm:pt modelId="{5970E98A-650E-4620-988B-2BB592C84085}" type="pres">
      <dgm:prSet presAssocID="{ABB0C69A-B600-485F-AF69-85F0281DD368}" presName="text3" presStyleLbl="fgAcc3" presStyleIdx="1" presStyleCnt="4" custScaleX="80858" custScaleY="53064">
        <dgm:presLayoutVars>
          <dgm:chPref val="3"/>
        </dgm:presLayoutVars>
      </dgm:prSet>
      <dgm:spPr/>
      <dgm:t>
        <a:bodyPr/>
        <a:lstStyle/>
        <a:p>
          <a:endParaRPr lang="en-US"/>
        </a:p>
      </dgm:t>
    </dgm:pt>
    <dgm:pt modelId="{8F0D8BCB-769D-41A2-A048-DF549A481A56}" type="pres">
      <dgm:prSet presAssocID="{ABB0C69A-B600-485F-AF69-85F0281DD368}" presName="hierChild4" presStyleCnt="0"/>
      <dgm:spPr/>
    </dgm:pt>
    <dgm:pt modelId="{999DCC16-010C-4C2D-AE81-0FD00A5E93D8}" type="pres">
      <dgm:prSet presAssocID="{5BFBED26-8B04-424C-9562-F419E8F5FB32}" presName="Name10" presStyleLbl="parChTrans1D2" presStyleIdx="1" presStyleCnt="2"/>
      <dgm:spPr/>
      <dgm:t>
        <a:bodyPr/>
        <a:lstStyle/>
        <a:p>
          <a:endParaRPr lang="en-US"/>
        </a:p>
      </dgm:t>
    </dgm:pt>
    <dgm:pt modelId="{B369DA71-F8B9-48CC-BCC7-7C9EDBA70DBF}" type="pres">
      <dgm:prSet presAssocID="{086E77F4-71BF-441A-9FC6-877D77922E4A}" presName="hierRoot2" presStyleCnt="0"/>
      <dgm:spPr/>
    </dgm:pt>
    <dgm:pt modelId="{699EE86A-9CCB-40E2-A86C-1DDF6964D521}" type="pres">
      <dgm:prSet presAssocID="{086E77F4-71BF-441A-9FC6-877D77922E4A}" presName="composite2" presStyleCnt="0"/>
      <dgm:spPr/>
    </dgm:pt>
    <dgm:pt modelId="{E6920B12-DB22-4380-8A92-33B1DE05E3A8}" type="pres">
      <dgm:prSet presAssocID="{086E77F4-71BF-441A-9FC6-877D77922E4A}" presName="background2" presStyleLbl="node2" presStyleIdx="1" presStyleCnt="2"/>
      <dgm:spPr/>
    </dgm:pt>
    <dgm:pt modelId="{7C4E3371-48D3-433A-9D35-0293D682E46E}" type="pres">
      <dgm:prSet presAssocID="{086E77F4-71BF-441A-9FC6-877D77922E4A}" presName="text2" presStyleLbl="fgAcc2" presStyleIdx="1" presStyleCnt="2" custScaleX="147245">
        <dgm:presLayoutVars>
          <dgm:chPref val="3"/>
        </dgm:presLayoutVars>
      </dgm:prSet>
      <dgm:spPr/>
      <dgm:t>
        <a:bodyPr/>
        <a:lstStyle/>
        <a:p>
          <a:endParaRPr lang="en-US"/>
        </a:p>
      </dgm:t>
    </dgm:pt>
    <dgm:pt modelId="{CF29148C-CE88-4ACB-89A9-523B0692F997}" type="pres">
      <dgm:prSet presAssocID="{086E77F4-71BF-441A-9FC6-877D77922E4A}" presName="hierChild3" presStyleCnt="0"/>
      <dgm:spPr/>
    </dgm:pt>
    <dgm:pt modelId="{C1CC23C9-E1F3-4699-8830-079CB16BE07E}" type="pres">
      <dgm:prSet presAssocID="{ABE88A59-6B65-4DCC-A81B-D4CA2432F31B}" presName="Name17" presStyleLbl="parChTrans1D3" presStyleIdx="2" presStyleCnt="4"/>
      <dgm:spPr/>
      <dgm:t>
        <a:bodyPr/>
        <a:lstStyle/>
        <a:p>
          <a:endParaRPr lang="en-US"/>
        </a:p>
      </dgm:t>
    </dgm:pt>
    <dgm:pt modelId="{07F74FEE-C9DC-4130-9EFA-88D07FAAABF4}" type="pres">
      <dgm:prSet presAssocID="{19A18248-FE69-48E6-8935-D168E0B8B2CB}" presName="hierRoot3" presStyleCnt="0"/>
      <dgm:spPr/>
    </dgm:pt>
    <dgm:pt modelId="{2E2475DA-787C-4EEB-8013-A705CACED80B}" type="pres">
      <dgm:prSet presAssocID="{19A18248-FE69-48E6-8935-D168E0B8B2CB}" presName="composite3" presStyleCnt="0"/>
      <dgm:spPr/>
    </dgm:pt>
    <dgm:pt modelId="{79ED599B-E3B9-48C0-8E8C-C6828F02BE0F}" type="pres">
      <dgm:prSet presAssocID="{19A18248-FE69-48E6-8935-D168E0B8B2CB}" presName="background3" presStyleLbl="node3" presStyleIdx="2" presStyleCnt="4"/>
      <dgm:spPr/>
    </dgm:pt>
    <dgm:pt modelId="{6F64F975-885D-4583-B6B0-3D0185268535}" type="pres">
      <dgm:prSet presAssocID="{19A18248-FE69-48E6-8935-D168E0B8B2CB}" presName="text3" presStyleLbl="fgAcc3" presStyleIdx="2" presStyleCnt="4">
        <dgm:presLayoutVars>
          <dgm:chPref val="3"/>
        </dgm:presLayoutVars>
      </dgm:prSet>
      <dgm:spPr/>
      <dgm:t>
        <a:bodyPr/>
        <a:lstStyle/>
        <a:p>
          <a:endParaRPr lang="en-US"/>
        </a:p>
      </dgm:t>
    </dgm:pt>
    <dgm:pt modelId="{023445D0-5E03-4875-B62C-7E4DC3659AAD}" type="pres">
      <dgm:prSet presAssocID="{19A18248-FE69-48E6-8935-D168E0B8B2CB}" presName="hierChild4" presStyleCnt="0"/>
      <dgm:spPr/>
    </dgm:pt>
    <dgm:pt modelId="{31B75BB4-598F-4F02-A0E1-CC86B4583FAA}" type="pres">
      <dgm:prSet presAssocID="{B827DC31-6ABF-4C7D-AD17-EAD0A7A3458B}" presName="Name23" presStyleLbl="parChTrans1D4" presStyleIdx="0" presStyleCnt="3"/>
      <dgm:spPr/>
      <dgm:t>
        <a:bodyPr/>
        <a:lstStyle/>
        <a:p>
          <a:endParaRPr lang="en-US"/>
        </a:p>
      </dgm:t>
    </dgm:pt>
    <dgm:pt modelId="{EFEE93D1-C1E8-48F2-985A-30C021BBD18F}" type="pres">
      <dgm:prSet presAssocID="{669DA593-E05F-4994-8068-ACBBA779B34C}" presName="hierRoot4" presStyleCnt="0"/>
      <dgm:spPr/>
    </dgm:pt>
    <dgm:pt modelId="{12A7C76B-4CD6-497D-A23A-AA504EC35746}" type="pres">
      <dgm:prSet presAssocID="{669DA593-E05F-4994-8068-ACBBA779B34C}" presName="composite4" presStyleCnt="0"/>
      <dgm:spPr/>
    </dgm:pt>
    <dgm:pt modelId="{29666170-3012-4339-804D-96B5072DBDF3}" type="pres">
      <dgm:prSet presAssocID="{669DA593-E05F-4994-8068-ACBBA779B34C}" presName="background4" presStyleLbl="node4" presStyleIdx="0" presStyleCnt="3"/>
      <dgm:spPr/>
    </dgm:pt>
    <dgm:pt modelId="{5D671A78-699A-4EFB-90C5-97A3A61BF7EA}" type="pres">
      <dgm:prSet presAssocID="{669DA593-E05F-4994-8068-ACBBA779B34C}" presName="text4" presStyleLbl="fgAcc4" presStyleIdx="0" presStyleCnt="3" custScaleX="160060">
        <dgm:presLayoutVars>
          <dgm:chPref val="3"/>
        </dgm:presLayoutVars>
      </dgm:prSet>
      <dgm:spPr/>
      <dgm:t>
        <a:bodyPr/>
        <a:lstStyle/>
        <a:p>
          <a:endParaRPr lang="en-US"/>
        </a:p>
      </dgm:t>
    </dgm:pt>
    <dgm:pt modelId="{CC9BE666-B74C-49A0-94C5-8FB37A387CC9}" type="pres">
      <dgm:prSet presAssocID="{669DA593-E05F-4994-8068-ACBBA779B34C}" presName="hierChild5" presStyleCnt="0"/>
      <dgm:spPr/>
    </dgm:pt>
    <dgm:pt modelId="{CB4D2845-074B-4E5A-A165-D652C342CBD4}" type="pres">
      <dgm:prSet presAssocID="{D6D3EED6-CDAB-412A-8006-963F8CA3A55B}" presName="Name23" presStyleLbl="parChTrans1D4" presStyleIdx="1" presStyleCnt="3"/>
      <dgm:spPr/>
      <dgm:t>
        <a:bodyPr/>
        <a:lstStyle/>
        <a:p>
          <a:endParaRPr lang="en-US"/>
        </a:p>
      </dgm:t>
    </dgm:pt>
    <dgm:pt modelId="{A397AF0E-F27C-4813-AFEA-FD020F52FCFB}" type="pres">
      <dgm:prSet presAssocID="{94294DB7-7697-4217-B878-88E2CFC638CF}" presName="hierRoot4" presStyleCnt="0"/>
      <dgm:spPr/>
    </dgm:pt>
    <dgm:pt modelId="{3AC05B09-D6BE-495E-8B82-57E11005041F}" type="pres">
      <dgm:prSet presAssocID="{94294DB7-7697-4217-B878-88E2CFC638CF}" presName="composite4" presStyleCnt="0"/>
      <dgm:spPr/>
    </dgm:pt>
    <dgm:pt modelId="{23D70AC5-1772-49C5-80A7-516F97237499}" type="pres">
      <dgm:prSet presAssocID="{94294DB7-7697-4217-B878-88E2CFC638CF}" presName="background4" presStyleLbl="node4" presStyleIdx="1" presStyleCnt="3"/>
      <dgm:spPr/>
    </dgm:pt>
    <dgm:pt modelId="{CAA1C6BB-E66D-43C1-AC45-E009B262AA35}" type="pres">
      <dgm:prSet presAssocID="{94294DB7-7697-4217-B878-88E2CFC638CF}" presName="text4" presStyleLbl="fgAcc4" presStyleIdx="1" presStyleCnt="3" custScaleX="127339">
        <dgm:presLayoutVars>
          <dgm:chPref val="3"/>
        </dgm:presLayoutVars>
      </dgm:prSet>
      <dgm:spPr/>
      <dgm:t>
        <a:bodyPr/>
        <a:lstStyle/>
        <a:p>
          <a:endParaRPr lang="en-US"/>
        </a:p>
      </dgm:t>
    </dgm:pt>
    <dgm:pt modelId="{723393C4-C5B3-4C05-9A07-99AB4ECD586C}" type="pres">
      <dgm:prSet presAssocID="{94294DB7-7697-4217-B878-88E2CFC638CF}" presName="hierChild5" presStyleCnt="0"/>
      <dgm:spPr/>
    </dgm:pt>
    <dgm:pt modelId="{0690D99C-030A-47CE-B9F3-5B8DD032EF3A}" type="pres">
      <dgm:prSet presAssocID="{BEF93D63-CBE1-4E28-B77B-B86D059308D6}" presName="Name17" presStyleLbl="parChTrans1D3" presStyleIdx="3" presStyleCnt="4"/>
      <dgm:spPr/>
      <dgm:t>
        <a:bodyPr/>
        <a:lstStyle/>
        <a:p>
          <a:endParaRPr lang="en-US"/>
        </a:p>
      </dgm:t>
    </dgm:pt>
    <dgm:pt modelId="{85BC9439-28F6-40FC-B418-94087A7B788C}" type="pres">
      <dgm:prSet presAssocID="{CD9123BA-23D8-44EF-ACAE-B410ED53BB8F}" presName="hierRoot3" presStyleCnt="0"/>
      <dgm:spPr/>
    </dgm:pt>
    <dgm:pt modelId="{3C711A95-D381-4B6D-8C2D-275BFD00A70B}" type="pres">
      <dgm:prSet presAssocID="{CD9123BA-23D8-44EF-ACAE-B410ED53BB8F}" presName="composite3" presStyleCnt="0"/>
      <dgm:spPr/>
    </dgm:pt>
    <dgm:pt modelId="{CA48D444-4CA5-4537-B3B0-A4DADC1336C5}" type="pres">
      <dgm:prSet presAssocID="{CD9123BA-23D8-44EF-ACAE-B410ED53BB8F}" presName="background3" presStyleLbl="node3" presStyleIdx="3" presStyleCnt="4"/>
      <dgm:spPr/>
    </dgm:pt>
    <dgm:pt modelId="{6BE521A2-C9FF-4E56-93B3-68C8E6761C56}" type="pres">
      <dgm:prSet presAssocID="{CD9123BA-23D8-44EF-ACAE-B410ED53BB8F}" presName="text3" presStyleLbl="fgAcc3" presStyleIdx="3" presStyleCnt="4">
        <dgm:presLayoutVars>
          <dgm:chPref val="3"/>
        </dgm:presLayoutVars>
      </dgm:prSet>
      <dgm:spPr/>
      <dgm:t>
        <a:bodyPr/>
        <a:lstStyle/>
        <a:p>
          <a:endParaRPr lang="en-US"/>
        </a:p>
      </dgm:t>
    </dgm:pt>
    <dgm:pt modelId="{FA764BDF-244F-4DCD-8B6E-F2B5FAA2FD9F}" type="pres">
      <dgm:prSet presAssocID="{CD9123BA-23D8-44EF-ACAE-B410ED53BB8F}" presName="hierChild4" presStyleCnt="0"/>
      <dgm:spPr/>
    </dgm:pt>
    <dgm:pt modelId="{17ACA870-8FE3-4F52-8CA9-8CE9F73C68D9}" type="pres">
      <dgm:prSet presAssocID="{CBA3EED2-3151-4BC7-8763-CC0583DDF160}" presName="Name23" presStyleLbl="parChTrans1D4" presStyleIdx="2" presStyleCnt="3"/>
      <dgm:spPr/>
      <dgm:t>
        <a:bodyPr/>
        <a:lstStyle/>
        <a:p>
          <a:endParaRPr lang="en-US"/>
        </a:p>
      </dgm:t>
    </dgm:pt>
    <dgm:pt modelId="{070B8867-1DDF-4F7B-B1D3-8887B142D267}" type="pres">
      <dgm:prSet presAssocID="{6ED8CACB-54C1-408A-A4B8-9C13EB99F30A}" presName="hierRoot4" presStyleCnt="0"/>
      <dgm:spPr/>
    </dgm:pt>
    <dgm:pt modelId="{87781B6A-2840-4BBD-868D-0CD1149C756D}" type="pres">
      <dgm:prSet presAssocID="{6ED8CACB-54C1-408A-A4B8-9C13EB99F30A}" presName="composite4" presStyleCnt="0"/>
      <dgm:spPr/>
    </dgm:pt>
    <dgm:pt modelId="{5B792D70-B4D9-4DAA-A8AC-4E2D675877C2}" type="pres">
      <dgm:prSet presAssocID="{6ED8CACB-54C1-408A-A4B8-9C13EB99F30A}" presName="background4" presStyleLbl="node4" presStyleIdx="2" presStyleCnt="3"/>
      <dgm:spPr/>
    </dgm:pt>
    <dgm:pt modelId="{A0696659-CD11-49D2-9384-34117C5E0F5F}" type="pres">
      <dgm:prSet presAssocID="{6ED8CACB-54C1-408A-A4B8-9C13EB99F30A}" presName="text4" presStyleLbl="fgAcc4" presStyleIdx="2" presStyleCnt="3" custScaleX="149542">
        <dgm:presLayoutVars>
          <dgm:chPref val="3"/>
        </dgm:presLayoutVars>
      </dgm:prSet>
      <dgm:spPr/>
      <dgm:t>
        <a:bodyPr/>
        <a:lstStyle/>
        <a:p>
          <a:endParaRPr lang="en-US"/>
        </a:p>
      </dgm:t>
    </dgm:pt>
    <dgm:pt modelId="{75160770-CC70-45DC-AD4D-2D5FFF8C7BFF}" type="pres">
      <dgm:prSet presAssocID="{6ED8CACB-54C1-408A-A4B8-9C13EB99F30A}" presName="hierChild5" presStyleCnt="0"/>
      <dgm:spPr/>
    </dgm:pt>
  </dgm:ptLst>
  <dgm:cxnLst>
    <dgm:cxn modelId="{3CEF88C0-2B16-4D01-A642-5294300C72CE}" type="presOf" srcId="{BEF93D63-CBE1-4E28-B77B-B86D059308D6}" destId="{0690D99C-030A-47CE-B9F3-5B8DD032EF3A}" srcOrd="0" destOrd="0" presId="urn:microsoft.com/office/officeart/2005/8/layout/hierarchy1"/>
    <dgm:cxn modelId="{3360FA89-15FF-4D58-99E6-58898BDCA472}" type="presOf" srcId="{ABB0C69A-B600-485F-AF69-85F0281DD368}" destId="{5970E98A-650E-4620-988B-2BB592C84085}" srcOrd="0" destOrd="0" presId="urn:microsoft.com/office/officeart/2005/8/layout/hierarchy1"/>
    <dgm:cxn modelId="{B5912544-7DC6-44F6-BAE8-B891051F56DB}" type="presOf" srcId="{5BFBED26-8B04-424C-9562-F419E8F5FB32}" destId="{999DCC16-010C-4C2D-AE81-0FD00A5E93D8}" srcOrd="0" destOrd="0" presId="urn:microsoft.com/office/officeart/2005/8/layout/hierarchy1"/>
    <dgm:cxn modelId="{8DE10480-E306-4B4E-A84D-4303EF9CDDBA}" srcId="{E859584C-31CA-4D6B-8E42-921D648CCCF2}" destId="{33B7EF36-5324-43B0-ACF6-F8E97F927DD0}" srcOrd="0" destOrd="0" parTransId="{0463FF01-07EA-4425-81E2-3A42219D3B50}" sibTransId="{9F0678D9-5C16-40AC-8C03-A9D56EF8ED59}"/>
    <dgm:cxn modelId="{3E77C960-E213-40F6-A4C8-0DB4EB0CFCB9}" srcId="{086E77F4-71BF-441A-9FC6-877D77922E4A}" destId="{CD9123BA-23D8-44EF-ACAE-B410ED53BB8F}" srcOrd="1" destOrd="0" parTransId="{BEF93D63-CBE1-4E28-B77B-B86D059308D6}" sibTransId="{44E43D91-CED3-4DA4-9AC4-574AFDE867AC}"/>
    <dgm:cxn modelId="{6ABF6722-102F-4DD0-A4A3-03997C7C239A}" type="presOf" srcId="{D6D3EED6-CDAB-412A-8006-963F8CA3A55B}" destId="{CB4D2845-074B-4E5A-A165-D652C342CBD4}" srcOrd="0" destOrd="0" presId="urn:microsoft.com/office/officeart/2005/8/layout/hierarchy1"/>
    <dgm:cxn modelId="{C719DB18-C112-4D17-8269-1D49FED01FD9}" type="presOf" srcId="{B827DC31-6ABF-4C7D-AD17-EAD0A7A3458B}" destId="{31B75BB4-598F-4F02-A0E1-CC86B4583FAA}" srcOrd="0" destOrd="0" presId="urn:microsoft.com/office/officeart/2005/8/layout/hierarchy1"/>
    <dgm:cxn modelId="{9DB8B585-00A9-488B-B309-D6DD73B0171A}" type="presOf" srcId="{669DA593-E05F-4994-8068-ACBBA779B34C}" destId="{5D671A78-699A-4EFB-90C5-97A3A61BF7EA}" srcOrd="0" destOrd="0" presId="urn:microsoft.com/office/officeart/2005/8/layout/hierarchy1"/>
    <dgm:cxn modelId="{C64687CA-3948-4503-B477-1AFF21B424C6}" type="presOf" srcId="{94294DB7-7697-4217-B878-88E2CFC638CF}" destId="{CAA1C6BB-E66D-43C1-AC45-E009B262AA35}" srcOrd="0" destOrd="0" presId="urn:microsoft.com/office/officeart/2005/8/layout/hierarchy1"/>
    <dgm:cxn modelId="{728592A3-2C23-424E-8BAE-1859D1EB7C90}" srcId="{3CB5C916-8A25-4834-80B8-02D1F554D654}" destId="{CD4B918D-3967-444D-8A5F-53F90700088B}" srcOrd="0" destOrd="0" parTransId="{96045488-440C-48B1-92F3-2A74581E8142}" sibTransId="{7717D3D3-2DA9-44DC-8E17-6911C6815ED9}"/>
    <dgm:cxn modelId="{780E0A89-97C6-4DC1-9645-37290B068FD3}" type="presOf" srcId="{6ED8CACB-54C1-408A-A4B8-9C13EB99F30A}" destId="{A0696659-CD11-49D2-9384-34117C5E0F5F}" srcOrd="0" destOrd="0" presId="urn:microsoft.com/office/officeart/2005/8/layout/hierarchy1"/>
    <dgm:cxn modelId="{3AAD37C6-381C-48F0-A67C-D56DAD0256BD}" type="presOf" srcId="{9B1EC7FB-E0CB-4666-9DF2-14A53E762EE6}" destId="{641C36CC-9D2D-4DFA-9A76-83B3D57147E4}" srcOrd="0" destOrd="0" presId="urn:microsoft.com/office/officeart/2005/8/layout/hierarchy1"/>
    <dgm:cxn modelId="{2BB437AE-2EA4-4080-A984-3E4665446C17}" type="presOf" srcId="{ECCF3534-2E8A-4981-B02A-70047F1558B7}" destId="{CA11B51D-DBD3-4233-ABAF-C2A267241D32}" srcOrd="0" destOrd="0" presId="urn:microsoft.com/office/officeart/2005/8/layout/hierarchy1"/>
    <dgm:cxn modelId="{085D9465-95BA-4EEA-9A17-BEBF842BDEFE}" type="presOf" srcId="{19A18248-FE69-48E6-8935-D168E0B8B2CB}" destId="{6F64F975-885D-4583-B6B0-3D0185268535}" srcOrd="0" destOrd="0" presId="urn:microsoft.com/office/officeart/2005/8/layout/hierarchy1"/>
    <dgm:cxn modelId="{E788A123-67E3-4591-8906-016E81D8054C}" srcId="{CD4B918D-3967-444D-8A5F-53F90700088B}" destId="{E859584C-31CA-4D6B-8E42-921D648CCCF2}" srcOrd="0" destOrd="0" parTransId="{ECCF3534-2E8A-4981-B02A-70047F1558B7}" sibTransId="{10E1DD62-FDEB-4696-A95F-7275E215A2E4}"/>
    <dgm:cxn modelId="{8AAA1EA4-B001-45B6-91A3-8160E25DE6DF}" type="presOf" srcId="{CD9123BA-23D8-44EF-ACAE-B410ED53BB8F}" destId="{6BE521A2-C9FF-4E56-93B3-68C8E6761C56}" srcOrd="0" destOrd="0" presId="urn:microsoft.com/office/officeart/2005/8/layout/hierarchy1"/>
    <dgm:cxn modelId="{E5706D20-EEA7-4524-8CA8-D9D38B341520}" type="presOf" srcId="{CBA3EED2-3151-4BC7-8763-CC0583DDF160}" destId="{17ACA870-8FE3-4F52-8CA9-8CE9F73C68D9}" srcOrd="0" destOrd="0" presId="urn:microsoft.com/office/officeart/2005/8/layout/hierarchy1"/>
    <dgm:cxn modelId="{EB5A11B1-45DC-4E15-A41E-5B150C9F3002}" type="presOf" srcId="{3CB5C916-8A25-4834-80B8-02D1F554D654}" destId="{1F625F9A-C1DA-4F07-9AF8-C192A44AB210}" srcOrd="0" destOrd="0" presId="urn:microsoft.com/office/officeart/2005/8/layout/hierarchy1"/>
    <dgm:cxn modelId="{4EE5A251-36F1-4CE4-95AB-F73CFE87BA41}" type="presOf" srcId="{CD4B918D-3967-444D-8A5F-53F90700088B}" destId="{F48409A1-D017-4777-AF59-9409C08A531E}" srcOrd="0" destOrd="0" presId="urn:microsoft.com/office/officeart/2005/8/layout/hierarchy1"/>
    <dgm:cxn modelId="{911A76E5-38A2-40FB-9C6C-A4C57A8DC1D8}" type="presOf" srcId="{ABE88A59-6B65-4DCC-A81B-D4CA2432F31B}" destId="{C1CC23C9-E1F3-4699-8830-079CB16BE07E}" srcOrd="0" destOrd="0" presId="urn:microsoft.com/office/officeart/2005/8/layout/hierarchy1"/>
    <dgm:cxn modelId="{CFD2E11C-0ACA-4764-8A70-148810B04EEF}" srcId="{19A18248-FE69-48E6-8935-D168E0B8B2CB}" destId="{94294DB7-7697-4217-B878-88E2CFC638CF}" srcOrd="1" destOrd="0" parTransId="{D6D3EED6-CDAB-412A-8006-963F8CA3A55B}" sibTransId="{430D4392-870E-4BB9-A6E7-7E622A89C250}"/>
    <dgm:cxn modelId="{11790F73-2AD6-41EC-B829-328EAEE12B33}" type="presOf" srcId="{086E77F4-71BF-441A-9FC6-877D77922E4A}" destId="{7C4E3371-48D3-433A-9D35-0293D682E46E}" srcOrd="0" destOrd="0" presId="urn:microsoft.com/office/officeart/2005/8/layout/hierarchy1"/>
    <dgm:cxn modelId="{4FBD1731-8F62-4B0E-A66C-3EABB7C4139A}" type="presOf" srcId="{0463FF01-07EA-4425-81E2-3A42219D3B50}" destId="{0A01F4EA-DFEF-43F3-AB8F-97256E6E2BFF}" srcOrd="0" destOrd="0" presId="urn:microsoft.com/office/officeart/2005/8/layout/hierarchy1"/>
    <dgm:cxn modelId="{429904BC-3A22-4F9A-94F4-A466F0201E11}" srcId="{E859584C-31CA-4D6B-8E42-921D648CCCF2}" destId="{ABB0C69A-B600-485F-AF69-85F0281DD368}" srcOrd="1" destOrd="0" parTransId="{9B1EC7FB-E0CB-4666-9DF2-14A53E762EE6}" sibTransId="{D7FD3492-093F-485D-BAE3-B2255D20167F}"/>
    <dgm:cxn modelId="{E7CAF6E2-8220-4466-A995-0C10D943A034}" srcId="{086E77F4-71BF-441A-9FC6-877D77922E4A}" destId="{19A18248-FE69-48E6-8935-D168E0B8B2CB}" srcOrd="0" destOrd="0" parTransId="{ABE88A59-6B65-4DCC-A81B-D4CA2432F31B}" sibTransId="{4B938C50-424D-4A16-AFAC-DB746EF029A2}"/>
    <dgm:cxn modelId="{D29E40AA-863C-425C-88F6-E0C1E90A866A}" type="presOf" srcId="{E859584C-31CA-4D6B-8E42-921D648CCCF2}" destId="{5B2D59BF-FED0-4231-9A81-D358AF85C459}" srcOrd="0" destOrd="0" presId="urn:microsoft.com/office/officeart/2005/8/layout/hierarchy1"/>
    <dgm:cxn modelId="{601CB914-84E6-4D75-95F7-03E2720A8084}" type="presOf" srcId="{33B7EF36-5324-43B0-ACF6-F8E97F927DD0}" destId="{45113C1A-2D12-4E26-8452-E1C1CD1D9F1B}" srcOrd="0" destOrd="0" presId="urn:microsoft.com/office/officeart/2005/8/layout/hierarchy1"/>
    <dgm:cxn modelId="{3A3C2024-5B93-48B9-B594-BC5867CE74EF}" srcId="{19A18248-FE69-48E6-8935-D168E0B8B2CB}" destId="{669DA593-E05F-4994-8068-ACBBA779B34C}" srcOrd="0" destOrd="0" parTransId="{B827DC31-6ABF-4C7D-AD17-EAD0A7A3458B}" sibTransId="{4011ED58-7144-48D4-9EEA-B6F2E6A35762}"/>
    <dgm:cxn modelId="{D7009217-9D5A-4C8A-B69E-A2EE01411DD7}" srcId="{CD4B918D-3967-444D-8A5F-53F90700088B}" destId="{086E77F4-71BF-441A-9FC6-877D77922E4A}" srcOrd="1" destOrd="0" parTransId="{5BFBED26-8B04-424C-9562-F419E8F5FB32}" sibTransId="{90584FAD-CE8C-46D6-AAC7-5CA7FBB61936}"/>
    <dgm:cxn modelId="{B55E30D4-41F1-42EE-82E1-420501258EA6}" srcId="{CD9123BA-23D8-44EF-ACAE-B410ED53BB8F}" destId="{6ED8CACB-54C1-408A-A4B8-9C13EB99F30A}" srcOrd="0" destOrd="0" parTransId="{CBA3EED2-3151-4BC7-8763-CC0583DDF160}" sibTransId="{A23D111A-07F7-40B8-A581-752C49512458}"/>
    <dgm:cxn modelId="{B5D24947-C16C-45EB-84DE-93C7794B618E}" type="presParOf" srcId="{1F625F9A-C1DA-4F07-9AF8-C192A44AB210}" destId="{D4AFD13F-C8E4-4F23-B666-7616C6E04CBA}" srcOrd="0" destOrd="0" presId="urn:microsoft.com/office/officeart/2005/8/layout/hierarchy1"/>
    <dgm:cxn modelId="{8EA2347F-9172-4346-A150-D02B63AA8ED5}" type="presParOf" srcId="{D4AFD13F-C8E4-4F23-B666-7616C6E04CBA}" destId="{0BAC9A4D-2FA5-4235-BBF9-45A519D2F70F}" srcOrd="0" destOrd="0" presId="urn:microsoft.com/office/officeart/2005/8/layout/hierarchy1"/>
    <dgm:cxn modelId="{E6FF08A4-B0DB-467A-A876-DFC3B08B891E}" type="presParOf" srcId="{0BAC9A4D-2FA5-4235-BBF9-45A519D2F70F}" destId="{64ACDD61-D97B-4FB3-8548-41903A896886}" srcOrd="0" destOrd="0" presId="urn:microsoft.com/office/officeart/2005/8/layout/hierarchy1"/>
    <dgm:cxn modelId="{CB5C67AE-4294-4557-B4C3-FBCD5EC1739F}" type="presParOf" srcId="{0BAC9A4D-2FA5-4235-BBF9-45A519D2F70F}" destId="{F48409A1-D017-4777-AF59-9409C08A531E}" srcOrd="1" destOrd="0" presId="urn:microsoft.com/office/officeart/2005/8/layout/hierarchy1"/>
    <dgm:cxn modelId="{E266FF92-DE2B-4C20-B953-28FD518D01E3}" type="presParOf" srcId="{D4AFD13F-C8E4-4F23-B666-7616C6E04CBA}" destId="{DF980E54-221C-4840-ABAB-B0F4EFBB9A51}" srcOrd="1" destOrd="0" presId="urn:microsoft.com/office/officeart/2005/8/layout/hierarchy1"/>
    <dgm:cxn modelId="{3F2525BE-BA46-47CD-9A1E-45056AC8FE59}" type="presParOf" srcId="{DF980E54-221C-4840-ABAB-B0F4EFBB9A51}" destId="{CA11B51D-DBD3-4233-ABAF-C2A267241D32}" srcOrd="0" destOrd="0" presId="urn:microsoft.com/office/officeart/2005/8/layout/hierarchy1"/>
    <dgm:cxn modelId="{646D9117-D51B-4206-A4BA-306F78110777}" type="presParOf" srcId="{DF980E54-221C-4840-ABAB-B0F4EFBB9A51}" destId="{8FEF7411-FFC1-48EF-AD09-D348576C874E}" srcOrd="1" destOrd="0" presId="urn:microsoft.com/office/officeart/2005/8/layout/hierarchy1"/>
    <dgm:cxn modelId="{A0B239D6-9D36-45FE-B18F-09B782F26744}" type="presParOf" srcId="{8FEF7411-FFC1-48EF-AD09-D348576C874E}" destId="{538B7F3B-F43B-4FB7-B7FA-B9E42C187602}" srcOrd="0" destOrd="0" presId="urn:microsoft.com/office/officeart/2005/8/layout/hierarchy1"/>
    <dgm:cxn modelId="{F7371CE3-6042-4D2A-B4AE-B823CDE671AC}" type="presParOf" srcId="{538B7F3B-F43B-4FB7-B7FA-B9E42C187602}" destId="{D87BC136-BF6F-4E5D-82A7-1170B56ED291}" srcOrd="0" destOrd="0" presId="urn:microsoft.com/office/officeart/2005/8/layout/hierarchy1"/>
    <dgm:cxn modelId="{084A3FEB-2CB3-4ED6-8A0E-AB5DDFDF3C6A}" type="presParOf" srcId="{538B7F3B-F43B-4FB7-B7FA-B9E42C187602}" destId="{5B2D59BF-FED0-4231-9A81-D358AF85C459}" srcOrd="1" destOrd="0" presId="urn:microsoft.com/office/officeart/2005/8/layout/hierarchy1"/>
    <dgm:cxn modelId="{07A5845F-8109-4A8C-A277-4560DF6AD0E7}" type="presParOf" srcId="{8FEF7411-FFC1-48EF-AD09-D348576C874E}" destId="{94CA38CD-01B1-41CB-A83A-9110793D180D}" srcOrd="1" destOrd="0" presId="urn:microsoft.com/office/officeart/2005/8/layout/hierarchy1"/>
    <dgm:cxn modelId="{BAE42EE9-9276-4AB0-8106-46F106753D9A}" type="presParOf" srcId="{94CA38CD-01B1-41CB-A83A-9110793D180D}" destId="{0A01F4EA-DFEF-43F3-AB8F-97256E6E2BFF}" srcOrd="0" destOrd="0" presId="urn:microsoft.com/office/officeart/2005/8/layout/hierarchy1"/>
    <dgm:cxn modelId="{DABD8E56-E09B-43C1-8AD0-B44CF77C943F}" type="presParOf" srcId="{94CA38CD-01B1-41CB-A83A-9110793D180D}" destId="{93971A0D-3196-4345-AF01-601D743BC8B1}" srcOrd="1" destOrd="0" presId="urn:microsoft.com/office/officeart/2005/8/layout/hierarchy1"/>
    <dgm:cxn modelId="{3E3E71A5-CB19-4EA3-940B-B3DDE3C51A70}" type="presParOf" srcId="{93971A0D-3196-4345-AF01-601D743BC8B1}" destId="{5D610316-AED8-4E98-97C6-05146536506B}" srcOrd="0" destOrd="0" presId="urn:microsoft.com/office/officeart/2005/8/layout/hierarchy1"/>
    <dgm:cxn modelId="{055F2AD4-C526-44F4-A2E6-DEAB75F2C2CB}" type="presParOf" srcId="{5D610316-AED8-4E98-97C6-05146536506B}" destId="{63325F66-7903-4294-8C42-1938F596754B}" srcOrd="0" destOrd="0" presId="urn:microsoft.com/office/officeart/2005/8/layout/hierarchy1"/>
    <dgm:cxn modelId="{D9D8DA91-328D-4D65-984F-350B32515AB7}" type="presParOf" srcId="{5D610316-AED8-4E98-97C6-05146536506B}" destId="{45113C1A-2D12-4E26-8452-E1C1CD1D9F1B}" srcOrd="1" destOrd="0" presId="urn:microsoft.com/office/officeart/2005/8/layout/hierarchy1"/>
    <dgm:cxn modelId="{9708BD88-8B21-4D15-B74B-8E6532D1BCC8}" type="presParOf" srcId="{93971A0D-3196-4345-AF01-601D743BC8B1}" destId="{704BF23C-69CB-4108-BF4A-FBFF99515818}" srcOrd="1" destOrd="0" presId="urn:microsoft.com/office/officeart/2005/8/layout/hierarchy1"/>
    <dgm:cxn modelId="{292D3325-CFF8-4650-8435-268D6082871C}" type="presParOf" srcId="{94CA38CD-01B1-41CB-A83A-9110793D180D}" destId="{641C36CC-9D2D-4DFA-9A76-83B3D57147E4}" srcOrd="2" destOrd="0" presId="urn:microsoft.com/office/officeart/2005/8/layout/hierarchy1"/>
    <dgm:cxn modelId="{EA824F64-CFE8-462B-9E98-1DBB40BF851F}" type="presParOf" srcId="{94CA38CD-01B1-41CB-A83A-9110793D180D}" destId="{2011EAD5-9D34-4657-A735-1FB6133184C2}" srcOrd="3" destOrd="0" presId="urn:microsoft.com/office/officeart/2005/8/layout/hierarchy1"/>
    <dgm:cxn modelId="{F87EA94A-F8BE-424B-88DF-6A9817AC9801}" type="presParOf" srcId="{2011EAD5-9D34-4657-A735-1FB6133184C2}" destId="{A1453AD9-237D-4F44-8D34-53D2875DF12F}" srcOrd="0" destOrd="0" presId="urn:microsoft.com/office/officeart/2005/8/layout/hierarchy1"/>
    <dgm:cxn modelId="{F1ABB913-BFDF-4CD3-87F8-468A8390F9AD}" type="presParOf" srcId="{A1453AD9-237D-4F44-8D34-53D2875DF12F}" destId="{DB1C8557-7957-4A4E-8DD8-9E06443616D1}" srcOrd="0" destOrd="0" presId="urn:microsoft.com/office/officeart/2005/8/layout/hierarchy1"/>
    <dgm:cxn modelId="{C6FF2EEC-97FC-4990-8B10-E87A34566548}" type="presParOf" srcId="{A1453AD9-237D-4F44-8D34-53D2875DF12F}" destId="{5970E98A-650E-4620-988B-2BB592C84085}" srcOrd="1" destOrd="0" presId="urn:microsoft.com/office/officeart/2005/8/layout/hierarchy1"/>
    <dgm:cxn modelId="{3DA3AB4A-7FC7-41DE-BFC9-0F79DC542616}" type="presParOf" srcId="{2011EAD5-9D34-4657-A735-1FB6133184C2}" destId="{8F0D8BCB-769D-41A2-A048-DF549A481A56}" srcOrd="1" destOrd="0" presId="urn:microsoft.com/office/officeart/2005/8/layout/hierarchy1"/>
    <dgm:cxn modelId="{5F83BF40-64E5-4869-88D8-4052FAC413CE}" type="presParOf" srcId="{DF980E54-221C-4840-ABAB-B0F4EFBB9A51}" destId="{999DCC16-010C-4C2D-AE81-0FD00A5E93D8}" srcOrd="2" destOrd="0" presId="urn:microsoft.com/office/officeart/2005/8/layout/hierarchy1"/>
    <dgm:cxn modelId="{A522CC1D-686E-4A55-9D80-518CE5AF0E3A}" type="presParOf" srcId="{DF980E54-221C-4840-ABAB-B0F4EFBB9A51}" destId="{B369DA71-F8B9-48CC-BCC7-7C9EDBA70DBF}" srcOrd="3" destOrd="0" presId="urn:microsoft.com/office/officeart/2005/8/layout/hierarchy1"/>
    <dgm:cxn modelId="{33FA8C1E-B383-4B63-B536-13E3147635C3}" type="presParOf" srcId="{B369DA71-F8B9-48CC-BCC7-7C9EDBA70DBF}" destId="{699EE86A-9CCB-40E2-A86C-1DDF6964D521}" srcOrd="0" destOrd="0" presId="urn:microsoft.com/office/officeart/2005/8/layout/hierarchy1"/>
    <dgm:cxn modelId="{B90F97F3-6585-4B46-AA99-A768821ABA81}" type="presParOf" srcId="{699EE86A-9CCB-40E2-A86C-1DDF6964D521}" destId="{E6920B12-DB22-4380-8A92-33B1DE05E3A8}" srcOrd="0" destOrd="0" presId="urn:microsoft.com/office/officeart/2005/8/layout/hierarchy1"/>
    <dgm:cxn modelId="{F6DA11A9-54B1-4E9C-A55F-B0BAEA3E26AF}" type="presParOf" srcId="{699EE86A-9CCB-40E2-A86C-1DDF6964D521}" destId="{7C4E3371-48D3-433A-9D35-0293D682E46E}" srcOrd="1" destOrd="0" presId="urn:microsoft.com/office/officeart/2005/8/layout/hierarchy1"/>
    <dgm:cxn modelId="{8E8B5B4D-FFD3-42B9-A228-7CC9CD8B82E4}" type="presParOf" srcId="{B369DA71-F8B9-48CC-BCC7-7C9EDBA70DBF}" destId="{CF29148C-CE88-4ACB-89A9-523B0692F997}" srcOrd="1" destOrd="0" presId="urn:microsoft.com/office/officeart/2005/8/layout/hierarchy1"/>
    <dgm:cxn modelId="{B81AC45D-F4C0-4D98-A213-365F435EC25C}" type="presParOf" srcId="{CF29148C-CE88-4ACB-89A9-523B0692F997}" destId="{C1CC23C9-E1F3-4699-8830-079CB16BE07E}" srcOrd="0" destOrd="0" presId="urn:microsoft.com/office/officeart/2005/8/layout/hierarchy1"/>
    <dgm:cxn modelId="{4E185079-B60C-434E-8AAC-96C45D622CFB}" type="presParOf" srcId="{CF29148C-CE88-4ACB-89A9-523B0692F997}" destId="{07F74FEE-C9DC-4130-9EFA-88D07FAAABF4}" srcOrd="1" destOrd="0" presId="urn:microsoft.com/office/officeart/2005/8/layout/hierarchy1"/>
    <dgm:cxn modelId="{32A1400D-D092-460A-9515-2B00F17D5A37}" type="presParOf" srcId="{07F74FEE-C9DC-4130-9EFA-88D07FAAABF4}" destId="{2E2475DA-787C-4EEB-8013-A705CACED80B}" srcOrd="0" destOrd="0" presId="urn:microsoft.com/office/officeart/2005/8/layout/hierarchy1"/>
    <dgm:cxn modelId="{44B8F0E6-41E7-4010-84EE-368E44E3FD8B}" type="presParOf" srcId="{2E2475DA-787C-4EEB-8013-A705CACED80B}" destId="{79ED599B-E3B9-48C0-8E8C-C6828F02BE0F}" srcOrd="0" destOrd="0" presId="urn:microsoft.com/office/officeart/2005/8/layout/hierarchy1"/>
    <dgm:cxn modelId="{31D6FF5A-618C-408D-9742-08E180FC41BC}" type="presParOf" srcId="{2E2475DA-787C-4EEB-8013-A705CACED80B}" destId="{6F64F975-885D-4583-B6B0-3D0185268535}" srcOrd="1" destOrd="0" presId="urn:microsoft.com/office/officeart/2005/8/layout/hierarchy1"/>
    <dgm:cxn modelId="{58EA3D75-F8D6-4FD4-AA42-057F6FB8EE42}" type="presParOf" srcId="{07F74FEE-C9DC-4130-9EFA-88D07FAAABF4}" destId="{023445D0-5E03-4875-B62C-7E4DC3659AAD}" srcOrd="1" destOrd="0" presId="urn:microsoft.com/office/officeart/2005/8/layout/hierarchy1"/>
    <dgm:cxn modelId="{25AD86D5-E07F-4B70-BAD8-B9F04B6118C3}" type="presParOf" srcId="{023445D0-5E03-4875-B62C-7E4DC3659AAD}" destId="{31B75BB4-598F-4F02-A0E1-CC86B4583FAA}" srcOrd="0" destOrd="0" presId="urn:microsoft.com/office/officeart/2005/8/layout/hierarchy1"/>
    <dgm:cxn modelId="{B2705918-A4B9-433C-9A49-B0F7C3C22485}" type="presParOf" srcId="{023445D0-5E03-4875-B62C-7E4DC3659AAD}" destId="{EFEE93D1-C1E8-48F2-985A-30C021BBD18F}" srcOrd="1" destOrd="0" presId="urn:microsoft.com/office/officeart/2005/8/layout/hierarchy1"/>
    <dgm:cxn modelId="{3AEFB2B2-A165-43D1-B49D-ED492E25FB0A}" type="presParOf" srcId="{EFEE93D1-C1E8-48F2-985A-30C021BBD18F}" destId="{12A7C76B-4CD6-497D-A23A-AA504EC35746}" srcOrd="0" destOrd="0" presId="urn:microsoft.com/office/officeart/2005/8/layout/hierarchy1"/>
    <dgm:cxn modelId="{0356AAF7-F107-492A-93F5-DA0F943D4A96}" type="presParOf" srcId="{12A7C76B-4CD6-497D-A23A-AA504EC35746}" destId="{29666170-3012-4339-804D-96B5072DBDF3}" srcOrd="0" destOrd="0" presId="urn:microsoft.com/office/officeart/2005/8/layout/hierarchy1"/>
    <dgm:cxn modelId="{8D9A3DEF-A277-4E98-B32A-4522038EA9DA}" type="presParOf" srcId="{12A7C76B-4CD6-497D-A23A-AA504EC35746}" destId="{5D671A78-699A-4EFB-90C5-97A3A61BF7EA}" srcOrd="1" destOrd="0" presId="urn:microsoft.com/office/officeart/2005/8/layout/hierarchy1"/>
    <dgm:cxn modelId="{EE1B49D1-6580-49D5-8AA0-D7E32F282772}" type="presParOf" srcId="{EFEE93D1-C1E8-48F2-985A-30C021BBD18F}" destId="{CC9BE666-B74C-49A0-94C5-8FB37A387CC9}" srcOrd="1" destOrd="0" presId="urn:microsoft.com/office/officeart/2005/8/layout/hierarchy1"/>
    <dgm:cxn modelId="{45554727-6F3E-4D13-96E7-7248F37E462C}" type="presParOf" srcId="{023445D0-5E03-4875-B62C-7E4DC3659AAD}" destId="{CB4D2845-074B-4E5A-A165-D652C342CBD4}" srcOrd="2" destOrd="0" presId="urn:microsoft.com/office/officeart/2005/8/layout/hierarchy1"/>
    <dgm:cxn modelId="{DABBC16D-32C1-4141-9207-98A0D1468899}" type="presParOf" srcId="{023445D0-5E03-4875-B62C-7E4DC3659AAD}" destId="{A397AF0E-F27C-4813-AFEA-FD020F52FCFB}" srcOrd="3" destOrd="0" presId="urn:microsoft.com/office/officeart/2005/8/layout/hierarchy1"/>
    <dgm:cxn modelId="{BBB07647-34D0-4866-9509-634E1F464ADE}" type="presParOf" srcId="{A397AF0E-F27C-4813-AFEA-FD020F52FCFB}" destId="{3AC05B09-D6BE-495E-8B82-57E11005041F}" srcOrd="0" destOrd="0" presId="urn:microsoft.com/office/officeart/2005/8/layout/hierarchy1"/>
    <dgm:cxn modelId="{C65A7FD3-F8F2-48D6-80DE-23571E20242A}" type="presParOf" srcId="{3AC05B09-D6BE-495E-8B82-57E11005041F}" destId="{23D70AC5-1772-49C5-80A7-516F97237499}" srcOrd="0" destOrd="0" presId="urn:microsoft.com/office/officeart/2005/8/layout/hierarchy1"/>
    <dgm:cxn modelId="{AF8EF962-4086-4A8C-8F67-F09435C7E0D8}" type="presParOf" srcId="{3AC05B09-D6BE-495E-8B82-57E11005041F}" destId="{CAA1C6BB-E66D-43C1-AC45-E009B262AA35}" srcOrd="1" destOrd="0" presId="urn:microsoft.com/office/officeart/2005/8/layout/hierarchy1"/>
    <dgm:cxn modelId="{B2B1DD4F-D320-4886-9C67-6A7E72CA06A7}" type="presParOf" srcId="{A397AF0E-F27C-4813-AFEA-FD020F52FCFB}" destId="{723393C4-C5B3-4C05-9A07-99AB4ECD586C}" srcOrd="1" destOrd="0" presId="urn:microsoft.com/office/officeart/2005/8/layout/hierarchy1"/>
    <dgm:cxn modelId="{7C843E5E-C4FE-4B28-AF61-3A2881A26E7A}" type="presParOf" srcId="{CF29148C-CE88-4ACB-89A9-523B0692F997}" destId="{0690D99C-030A-47CE-B9F3-5B8DD032EF3A}" srcOrd="2" destOrd="0" presId="urn:microsoft.com/office/officeart/2005/8/layout/hierarchy1"/>
    <dgm:cxn modelId="{4688B934-1AF2-42C7-BAF0-34E8A15A0ABC}" type="presParOf" srcId="{CF29148C-CE88-4ACB-89A9-523B0692F997}" destId="{85BC9439-28F6-40FC-B418-94087A7B788C}" srcOrd="3" destOrd="0" presId="urn:microsoft.com/office/officeart/2005/8/layout/hierarchy1"/>
    <dgm:cxn modelId="{6F69B443-FEE4-4525-9689-E3E73B631506}" type="presParOf" srcId="{85BC9439-28F6-40FC-B418-94087A7B788C}" destId="{3C711A95-D381-4B6D-8C2D-275BFD00A70B}" srcOrd="0" destOrd="0" presId="urn:microsoft.com/office/officeart/2005/8/layout/hierarchy1"/>
    <dgm:cxn modelId="{A014C420-5F2C-4EF1-AF03-C2871405A361}" type="presParOf" srcId="{3C711A95-D381-4B6D-8C2D-275BFD00A70B}" destId="{CA48D444-4CA5-4537-B3B0-A4DADC1336C5}" srcOrd="0" destOrd="0" presId="urn:microsoft.com/office/officeart/2005/8/layout/hierarchy1"/>
    <dgm:cxn modelId="{34C5588A-D534-4148-BFCA-BCAEFAA485FD}" type="presParOf" srcId="{3C711A95-D381-4B6D-8C2D-275BFD00A70B}" destId="{6BE521A2-C9FF-4E56-93B3-68C8E6761C56}" srcOrd="1" destOrd="0" presId="urn:microsoft.com/office/officeart/2005/8/layout/hierarchy1"/>
    <dgm:cxn modelId="{BC0E6840-1A9D-44DA-8B2B-480299E6784C}" type="presParOf" srcId="{85BC9439-28F6-40FC-B418-94087A7B788C}" destId="{FA764BDF-244F-4DCD-8B6E-F2B5FAA2FD9F}" srcOrd="1" destOrd="0" presId="urn:microsoft.com/office/officeart/2005/8/layout/hierarchy1"/>
    <dgm:cxn modelId="{CF07F3F5-B20E-4D1C-B165-957A9586E0E9}" type="presParOf" srcId="{FA764BDF-244F-4DCD-8B6E-F2B5FAA2FD9F}" destId="{17ACA870-8FE3-4F52-8CA9-8CE9F73C68D9}" srcOrd="0" destOrd="0" presId="urn:microsoft.com/office/officeart/2005/8/layout/hierarchy1"/>
    <dgm:cxn modelId="{150877C3-3BD8-4952-BBB7-968AB7114831}" type="presParOf" srcId="{FA764BDF-244F-4DCD-8B6E-F2B5FAA2FD9F}" destId="{070B8867-1DDF-4F7B-B1D3-8887B142D267}" srcOrd="1" destOrd="0" presId="urn:microsoft.com/office/officeart/2005/8/layout/hierarchy1"/>
    <dgm:cxn modelId="{B8085C85-CF27-4DD4-B8A1-BC43E1C9D856}" type="presParOf" srcId="{070B8867-1DDF-4F7B-B1D3-8887B142D267}" destId="{87781B6A-2840-4BBD-868D-0CD1149C756D}" srcOrd="0" destOrd="0" presId="urn:microsoft.com/office/officeart/2005/8/layout/hierarchy1"/>
    <dgm:cxn modelId="{69378DDB-BA15-4CC8-9E59-FFB44B504182}" type="presParOf" srcId="{87781B6A-2840-4BBD-868D-0CD1149C756D}" destId="{5B792D70-B4D9-4DAA-A8AC-4E2D675877C2}" srcOrd="0" destOrd="0" presId="urn:microsoft.com/office/officeart/2005/8/layout/hierarchy1"/>
    <dgm:cxn modelId="{078C2E63-6C5F-4253-86E5-A5766E2EBD9F}" type="presParOf" srcId="{87781B6A-2840-4BBD-868D-0CD1149C756D}" destId="{A0696659-CD11-49D2-9384-34117C5E0F5F}" srcOrd="1" destOrd="0" presId="urn:microsoft.com/office/officeart/2005/8/layout/hierarchy1"/>
    <dgm:cxn modelId="{98AE5207-66C5-413B-9F7D-C92E5BA1B1D8}" type="presParOf" srcId="{070B8867-1DDF-4F7B-B1D3-8887B142D267}" destId="{75160770-CC70-45DC-AD4D-2D5FFF8C7B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E6F84-72D2-4AC9-9231-0F9166248D7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306A36E-217C-49A5-9A3F-AEC4F0CF46AD}">
      <dgm:prSet phldrT="[Text]"/>
      <dgm:spPr/>
      <dgm:t>
        <a:bodyPr/>
        <a:lstStyle/>
        <a:p>
          <a:r>
            <a:rPr lang="en-US" dirty="0" smtClean="0"/>
            <a:t>Technical</a:t>
          </a:r>
          <a:endParaRPr lang="en-US" dirty="0"/>
        </a:p>
      </dgm:t>
    </dgm:pt>
    <dgm:pt modelId="{822518FD-9A0E-44B3-89CD-28A088A2CFAE}" type="parTrans" cxnId="{CD29F048-FF21-436C-9542-AD226F63AFBE}">
      <dgm:prSet/>
      <dgm:spPr/>
      <dgm:t>
        <a:bodyPr/>
        <a:lstStyle/>
        <a:p>
          <a:endParaRPr lang="en-US"/>
        </a:p>
      </dgm:t>
    </dgm:pt>
    <dgm:pt modelId="{7215B2BA-F7EE-43A1-8838-FDF3376EC070}" type="sibTrans" cxnId="{CD29F048-FF21-436C-9542-AD226F63AFBE}">
      <dgm:prSet/>
      <dgm:spPr/>
      <dgm:t>
        <a:bodyPr/>
        <a:lstStyle/>
        <a:p>
          <a:endParaRPr lang="en-US"/>
        </a:p>
      </dgm:t>
    </dgm:pt>
    <dgm:pt modelId="{FA1C5527-97C0-40B8-AB55-E9AA51EFC298}">
      <dgm:prSet phldrT="[Text]"/>
      <dgm:spPr/>
      <dgm:t>
        <a:bodyPr/>
        <a:lstStyle/>
        <a:p>
          <a:r>
            <a:rPr lang="en-US" dirty="0" smtClean="0"/>
            <a:t>Feasibility</a:t>
          </a:r>
          <a:endParaRPr lang="en-US" dirty="0"/>
        </a:p>
      </dgm:t>
    </dgm:pt>
    <dgm:pt modelId="{982DFD91-4DC6-410F-8A6C-C2DFE8C02928}" type="parTrans" cxnId="{BC91139F-C1B8-4213-850F-0DAA9205CC27}">
      <dgm:prSet/>
      <dgm:spPr/>
      <dgm:t>
        <a:bodyPr/>
        <a:lstStyle/>
        <a:p>
          <a:endParaRPr lang="en-US"/>
        </a:p>
      </dgm:t>
    </dgm:pt>
    <dgm:pt modelId="{83A80A41-C2F8-4C95-8325-A845283D2AEF}" type="sibTrans" cxnId="{BC91139F-C1B8-4213-850F-0DAA9205CC27}">
      <dgm:prSet/>
      <dgm:spPr/>
      <dgm:t>
        <a:bodyPr/>
        <a:lstStyle/>
        <a:p>
          <a:endParaRPr lang="en-US"/>
        </a:p>
      </dgm:t>
    </dgm:pt>
    <dgm:pt modelId="{FA081873-7E29-4D46-B7AF-68AF272D801B}">
      <dgm:prSet phldrT="[Text]"/>
      <dgm:spPr/>
      <dgm:t>
        <a:bodyPr/>
        <a:lstStyle/>
        <a:p>
          <a:r>
            <a:rPr lang="en-US" dirty="0" smtClean="0"/>
            <a:t>Interest</a:t>
          </a:r>
          <a:endParaRPr lang="en-US" dirty="0"/>
        </a:p>
      </dgm:t>
    </dgm:pt>
    <dgm:pt modelId="{46D7BDD1-AC5A-440C-A0DB-11153DD8B72C}" type="parTrans" cxnId="{DF2ADBD8-61E6-43CB-8E18-18A980FE68F6}">
      <dgm:prSet/>
      <dgm:spPr/>
      <dgm:t>
        <a:bodyPr/>
        <a:lstStyle/>
        <a:p>
          <a:endParaRPr lang="en-US"/>
        </a:p>
      </dgm:t>
    </dgm:pt>
    <dgm:pt modelId="{525F58A7-33DC-47A6-AA7F-DE84A22FADAC}" type="sibTrans" cxnId="{DF2ADBD8-61E6-43CB-8E18-18A980FE68F6}">
      <dgm:prSet/>
      <dgm:spPr/>
      <dgm:t>
        <a:bodyPr/>
        <a:lstStyle/>
        <a:p>
          <a:endParaRPr lang="en-US"/>
        </a:p>
      </dgm:t>
    </dgm:pt>
    <dgm:pt modelId="{B50D439F-13F3-4458-9274-6594F63558F1}">
      <dgm:prSet phldrT="[Text]"/>
      <dgm:spPr/>
      <dgm:t>
        <a:bodyPr/>
        <a:lstStyle/>
        <a:p>
          <a:r>
            <a:rPr lang="en-US" dirty="0" smtClean="0"/>
            <a:t>Financial</a:t>
          </a:r>
          <a:endParaRPr lang="en-US" dirty="0"/>
        </a:p>
      </dgm:t>
    </dgm:pt>
    <dgm:pt modelId="{B690F710-E46F-461C-8E89-0167D2550AEE}" type="parTrans" cxnId="{AF3F220C-BE18-4AF0-BBEF-80D118DFEA94}">
      <dgm:prSet/>
      <dgm:spPr/>
      <dgm:t>
        <a:bodyPr/>
        <a:lstStyle/>
        <a:p>
          <a:endParaRPr lang="en-US"/>
        </a:p>
      </dgm:t>
    </dgm:pt>
    <dgm:pt modelId="{486B27E1-E941-4DE3-87A5-E06822DB2F6D}" type="sibTrans" cxnId="{AF3F220C-BE18-4AF0-BBEF-80D118DFEA94}">
      <dgm:prSet/>
      <dgm:spPr/>
      <dgm:t>
        <a:bodyPr/>
        <a:lstStyle/>
        <a:p>
          <a:endParaRPr lang="en-US"/>
        </a:p>
      </dgm:t>
    </dgm:pt>
    <dgm:pt modelId="{5393589D-7596-4729-8980-1109B42C7BE4}">
      <dgm:prSet phldrT="[Text]" custT="1"/>
      <dgm:spPr/>
      <dgm:t>
        <a:bodyPr/>
        <a:lstStyle/>
        <a:p>
          <a:r>
            <a:rPr lang="en-US" sz="2800" dirty="0" smtClean="0"/>
            <a:t>Resources</a:t>
          </a:r>
          <a:endParaRPr lang="en-US" sz="2800" dirty="0"/>
        </a:p>
      </dgm:t>
    </dgm:pt>
    <dgm:pt modelId="{0FE9FB91-6B48-4433-93CF-FBC169FD8D3F}" type="parTrans" cxnId="{43DEB4DE-EF87-40E5-8656-8D6D3E727570}">
      <dgm:prSet/>
      <dgm:spPr/>
      <dgm:t>
        <a:bodyPr/>
        <a:lstStyle/>
        <a:p>
          <a:endParaRPr lang="en-US"/>
        </a:p>
      </dgm:t>
    </dgm:pt>
    <dgm:pt modelId="{BDE0F035-B876-46CD-8F9C-DA9173F3B45F}" type="sibTrans" cxnId="{43DEB4DE-EF87-40E5-8656-8D6D3E727570}">
      <dgm:prSet/>
      <dgm:spPr/>
      <dgm:t>
        <a:bodyPr/>
        <a:lstStyle/>
        <a:p>
          <a:endParaRPr lang="en-US"/>
        </a:p>
      </dgm:t>
    </dgm:pt>
    <dgm:pt modelId="{31642436-E35E-471E-9B5F-10584AB4F6DC}">
      <dgm:prSet phldrT="[Text]" custT="1"/>
      <dgm:spPr/>
      <dgm:t>
        <a:bodyPr/>
        <a:lstStyle/>
        <a:p>
          <a:r>
            <a:rPr lang="en-US" sz="2800" dirty="0" smtClean="0"/>
            <a:t>Novelty (newness)</a:t>
          </a:r>
          <a:endParaRPr lang="en-US" sz="2800" dirty="0"/>
        </a:p>
      </dgm:t>
    </dgm:pt>
    <dgm:pt modelId="{3DD15F0E-0758-453A-BAE9-9B8032C07357}" type="parTrans" cxnId="{5BD11CFD-9EB6-4973-974E-FBBB29977A9A}">
      <dgm:prSet/>
      <dgm:spPr/>
      <dgm:t>
        <a:bodyPr/>
        <a:lstStyle/>
        <a:p>
          <a:endParaRPr lang="en-US"/>
        </a:p>
      </dgm:t>
    </dgm:pt>
    <dgm:pt modelId="{54980009-BE2E-4222-A6E2-D32B44A8DD83}" type="sibTrans" cxnId="{5BD11CFD-9EB6-4973-974E-FBBB29977A9A}">
      <dgm:prSet/>
      <dgm:spPr/>
      <dgm:t>
        <a:bodyPr/>
        <a:lstStyle/>
        <a:p>
          <a:endParaRPr lang="en-US"/>
        </a:p>
      </dgm:t>
    </dgm:pt>
    <dgm:pt modelId="{53C08E85-6E33-46FF-8426-10DBBE5565DA}">
      <dgm:prSet phldrT="[Text]"/>
      <dgm:spPr/>
      <dgm:t>
        <a:bodyPr/>
        <a:lstStyle/>
        <a:p>
          <a:r>
            <a:rPr lang="en-US" dirty="0" smtClean="0"/>
            <a:t>Legal</a:t>
          </a:r>
          <a:endParaRPr lang="en-US" dirty="0"/>
        </a:p>
      </dgm:t>
    </dgm:pt>
    <dgm:pt modelId="{319BE132-FEB3-4267-999A-48180974EDBA}" type="parTrans" cxnId="{1CCD1DBD-ACD9-4394-AB7D-6EBECE4D5D2E}">
      <dgm:prSet/>
      <dgm:spPr/>
      <dgm:t>
        <a:bodyPr/>
        <a:lstStyle/>
        <a:p>
          <a:endParaRPr lang="en-US"/>
        </a:p>
      </dgm:t>
    </dgm:pt>
    <dgm:pt modelId="{7618B3F6-D275-4CFF-834E-611B79AE1D08}" type="sibTrans" cxnId="{1CCD1DBD-ACD9-4394-AB7D-6EBECE4D5D2E}">
      <dgm:prSet/>
      <dgm:spPr/>
      <dgm:t>
        <a:bodyPr/>
        <a:lstStyle/>
        <a:p>
          <a:endParaRPr lang="en-US"/>
        </a:p>
      </dgm:t>
    </dgm:pt>
    <dgm:pt modelId="{74D1AAF9-9434-41FE-8192-6F63C3C8BF1A}">
      <dgm:prSet phldrT="[Text]" custT="1"/>
      <dgm:spPr/>
      <dgm:t>
        <a:bodyPr/>
        <a:lstStyle/>
        <a:p>
          <a:r>
            <a:rPr lang="en-US" sz="2800" dirty="0" smtClean="0"/>
            <a:t>Ethic</a:t>
          </a:r>
          <a:endParaRPr lang="en-US" sz="2800" dirty="0"/>
        </a:p>
      </dgm:t>
    </dgm:pt>
    <dgm:pt modelId="{2D0DFBBF-58DA-401A-826D-A5ACBD89B612}" type="parTrans" cxnId="{0E53A3E3-DD89-4EF8-98EE-BDD698FF5D3E}">
      <dgm:prSet/>
      <dgm:spPr/>
      <dgm:t>
        <a:bodyPr/>
        <a:lstStyle/>
        <a:p>
          <a:endParaRPr lang="en-US"/>
        </a:p>
      </dgm:t>
    </dgm:pt>
    <dgm:pt modelId="{7FEF22F5-4208-4C28-A85F-5349E6921CD4}" type="sibTrans" cxnId="{0E53A3E3-DD89-4EF8-98EE-BDD698FF5D3E}">
      <dgm:prSet/>
      <dgm:spPr/>
      <dgm:t>
        <a:bodyPr/>
        <a:lstStyle/>
        <a:p>
          <a:endParaRPr lang="en-US"/>
        </a:p>
      </dgm:t>
    </dgm:pt>
    <dgm:pt modelId="{35508308-4BE7-40B8-8622-E498181C0359}">
      <dgm:prSet phldrT="[Text]" custT="1"/>
      <dgm:spPr/>
      <dgm:t>
        <a:bodyPr/>
        <a:lstStyle/>
        <a:p>
          <a:r>
            <a:rPr lang="en-US" sz="2800" dirty="0" smtClean="0"/>
            <a:t>Relevance</a:t>
          </a:r>
          <a:endParaRPr lang="en-US" sz="2800" dirty="0"/>
        </a:p>
      </dgm:t>
    </dgm:pt>
    <dgm:pt modelId="{CC9F8380-293F-4E55-924B-9BE85FBDA71E}" type="parTrans" cxnId="{96DE20E4-4EE2-456F-A87F-27FB513203A5}">
      <dgm:prSet/>
      <dgm:spPr/>
      <dgm:t>
        <a:bodyPr/>
        <a:lstStyle/>
        <a:p>
          <a:endParaRPr lang="en-US"/>
        </a:p>
      </dgm:t>
    </dgm:pt>
    <dgm:pt modelId="{FCF63DF2-F996-4230-BDFA-D125F6828D18}" type="sibTrans" cxnId="{96DE20E4-4EE2-456F-A87F-27FB513203A5}">
      <dgm:prSet/>
      <dgm:spPr/>
      <dgm:t>
        <a:bodyPr/>
        <a:lstStyle/>
        <a:p>
          <a:endParaRPr lang="en-US"/>
        </a:p>
      </dgm:t>
    </dgm:pt>
    <dgm:pt modelId="{5741B29C-543B-4D96-8116-B849757C6337}" type="pres">
      <dgm:prSet presAssocID="{148E6F84-72D2-4AC9-9231-0F9166248D79}" presName="linearFlow" presStyleCnt="0">
        <dgm:presLayoutVars>
          <dgm:dir/>
          <dgm:animLvl val="lvl"/>
          <dgm:resizeHandles val="exact"/>
        </dgm:presLayoutVars>
      </dgm:prSet>
      <dgm:spPr/>
      <dgm:t>
        <a:bodyPr/>
        <a:lstStyle/>
        <a:p>
          <a:endParaRPr lang="en-US"/>
        </a:p>
      </dgm:t>
    </dgm:pt>
    <dgm:pt modelId="{A611C6DB-61B9-4A84-96C0-2047FB0DCDA0}" type="pres">
      <dgm:prSet presAssocID="{7306A36E-217C-49A5-9A3F-AEC4F0CF46AD}" presName="composite" presStyleCnt="0"/>
      <dgm:spPr/>
    </dgm:pt>
    <dgm:pt modelId="{F9963C82-EA12-422D-B845-D7704C3D8963}" type="pres">
      <dgm:prSet presAssocID="{7306A36E-217C-49A5-9A3F-AEC4F0CF46AD}" presName="parentText" presStyleLbl="alignNode1" presStyleIdx="0" presStyleCnt="3">
        <dgm:presLayoutVars>
          <dgm:chMax val="1"/>
          <dgm:bulletEnabled val="1"/>
        </dgm:presLayoutVars>
      </dgm:prSet>
      <dgm:spPr/>
      <dgm:t>
        <a:bodyPr/>
        <a:lstStyle/>
        <a:p>
          <a:endParaRPr lang="en-US"/>
        </a:p>
      </dgm:t>
    </dgm:pt>
    <dgm:pt modelId="{11E69616-80EB-416F-BA1A-F4BF797E7C88}" type="pres">
      <dgm:prSet presAssocID="{7306A36E-217C-49A5-9A3F-AEC4F0CF46AD}" presName="descendantText" presStyleLbl="alignAcc1" presStyleIdx="0" presStyleCnt="3">
        <dgm:presLayoutVars>
          <dgm:bulletEnabled val="1"/>
        </dgm:presLayoutVars>
      </dgm:prSet>
      <dgm:spPr/>
      <dgm:t>
        <a:bodyPr/>
        <a:lstStyle/>
        <a:p>
          <a:endParaRPr lang="en-US"/>
        </a:p>
      </dgm:t>
    </dgm:pt>
    <dgm:pt modelId="{BF9CFDAD-F018-47C5-A229-827EC30D89F2}" type="pres">
      <dgm:prSet presAssocID="{7215B2BA-F7EE-43A1-8838-FDF3376EC070}" presName="sp" presStyleCnt="0"/>
      <dgm:spPr/>
    </dgm:pt>
    <dgm:pt modelId="{BA57319F-E646-49A7-8386-4F4AF8A12879}" type="pres">
      <dgm:prSet presAssocID="{B50D439F-13F3-4458-9274-6594F63558F1}" presName="composite" presStyleCnt="0"/>
      <dgm:spPr/>
    </dgm:pt>
    <dgm:pt modelId="{ECEA7ECF-7743-4CF7-90FE-4A1640096963}" type="pres">
      <dgm:prSet presAssocID="{B50D439F-13F3-4458-9274-6594F63558F1}" presName="parentText" presStyleLbl="alignNode1" presStyleIdx="1" presStyleCnt="3">
        <dgm:presLayoutVars>
          <dgm:chMax val="1"/>
          <dgm:bulletEnabled val="1"/>
        </dgm:presLayoutVars>
      </dgm:prSet>
      <dgm:spPr/>
      <dgm:t>
        <a:bodyPr/>
        <a:lstStyle/>
        <a:p>
          <a:endParaRPr lang="en-US"/>
        </a:p>
      </dgm:t>
    </dgm:pt>
    <dgm:pt modelId="{0F5715B8-7EC0-423D-BA3D-9DA0283E2F87}" type="pres">
      <dgm:prSet presAssocID="{B50D439F-13F3-4458-9274-6594F63558F1}" presName="descendantText" presStyleLbl="alignAcc1" presStyleIdx="1" presStyleCnt="3">
        <dgm:presLayoutVars>
          <dgm:bulletEnabled val="1"/>
        </dgm:presLayoutVars>
      </dgm:prSet>
      <dgm:spPr/>
      <dgm:t>
        <a:bodyPr/>
        <a:lstStyle/>
        <a:p>
          <a:endParaRPr lang="en-US"/>
        </a:p>
      </dgm:t>
    </dgm:pt>
    <dgm:pt modelId="{E2DA8306-CAD1-46A9-96F6-002B6B8326AE}" type="pres">
      <dgm:prSet presAssocID="{486B27E1-E941-4DE3-87A5-E06822DB2F6D}" presName="sp" presStyleCnt="0"/>
      <dgm:spPr/>
    </dgm:pt>
    <dgm:pt modelId="{D50411B3-DF91-4B3D-BD22-F72CF023FFD0}" type="pres">
      <dgm:prSet presAssocID="{53C08E85-6E33-46FF-8426-10DBBE5565DA}" presName="composite" presStyleCnt="0"/>
      <dgm:spPr/>
    </dgm:pt>
    <dgm:pt modelId="{B6FFD815-A951-42A8-AF60-BA024998359A}" type="pres">
      <dgm:prSet presAssocID="{53C08E85-6E33-46FF-8426-10DBBE5565DA}" presName="parentText" presStyleLbl="alignNode1" presStyleIdx="2" presStyleCnt="3">
        <dgm:presLayoutVars>
          <dgm:chMax val="1"/>
          <dgm:bulletEnabled val="1"/>
        </dgm:presLayoutVars>
      </dgm:prSet>
      <dgm:spPr/>
      <dgm:t>
        <a:bodyPr/>
        <a:lstStyle/>
        <a:p>
          <a:endParaRPr lang="en-US"/>
        </a:p>
      </dgm:t>
    </dgm:pt>
    <dgm:pt modelId="{D4FDAEED-6861-42A1-8141-F640BFD7D373}" type="pres">
      <dgm:prSet presAssocID="{53C08E85-6E33-46FF-8426-10DBBE5565DA}" presName="descendantText" presStyleLbl="alignAcc1" presStyleIdx="2" presStyleCnt="3">
        <dgm:presLayoutVars>
          <dgm:bulletEnabled val="1"/>
        </dgm:presLayoutVars>
      </dgm:prSet>
      <dgm:spPr/>
      <dgm:t>
        <a:bodyPr/>
        <a:lstStyle/>
        <a:p>
          <a:endParaRPr lang="en-US"/>
        </a:p>
      </dgm:t>
    </dgm:pt>
  </dgm:ptLst>
  <dgm:cxnLst>
    <dgm:cxn modelId="{AF3F220C-BE18-4AF0-BBEF-80D118DFEA94}" srcId="{148E6F84-72D2-4AC9-9231-0F9166248D79}" destId="{B50D439F-13F3-4458-9274-6594F63558F1}" srcOrd="1" destOrd="0" parTransId="{B690F710-E46F-461C-8E89-0167D2550AEE}" sibTransId="{486B27E1-E941-4DE3-87A5-E06822DB2F6D}"/>
    <dgm:cxn modelId="{5BD11CFD-9EB6-4973-974E-FBBB29977A9A}" srcId="{B50D439F-13F3-4458-9274-6594F63558F1}" destId="{31642436-E35E-471E-9B5F-10584AB4F6DC}" srcOrd="1" destOrd="0" parTransId="{3DD15F0E-0758-453A-BAE9-9B8032C07357}" sibTransId="{54980009-BE2E-4222-A6E2-D32B44A8DD83}"/>
    <dgm:cxn modelId="{CD29F048-FF21-436C-9542-AD226F63AFBE}" srcId="{148E6F84-72D2-4AC9-9231-0F9166248D79}" destId="{7306A36E-217C-49A5-9A3F-AEC4F0CF46AD}" srcOrd="0" destOrd="0" parTransId="{822518FD-9A0E-44B3-89CD-28A088A2CFAE}" sibTransId="{7215B2BA-F7EE-43A1-8838-FDF3376EC070}"/>
    <dgm:cxn modelId="{DF2ADBD8-61E6-43CB-8E18-18A980FE68F6}" srcId="{7306A36E-217C-49A5-9A3F-AEC4F0CF46AD}" destId="{FA081873-7E29-4D46-B7AF-68AF272D801B}" srcOrd="1" destOrd="0" parTransId="{46D7BDD1-AC5A-440C-A0DB-11153DD8B72C}" sibTransId="{525F58A7-33DC-47A6-AA7F-DE84A22FADAC}"/>
    <dgm:cxn modelId="{BC91139F-C1B8-4213-850F-0DAA9205CC27}" srcId="{7306A36E-217C-49A5-9A3F-AEC4F0CF46AD}" destId="{FA1C5527-97C0-40B8-AB55-E9AA51EFC298}" srcOrd="0" destOrd="0" parTransId="{982DFD91-4DC6-410F-8A6C-C2DFE8C02928}" sibTransId="{83A80A41-C2F8-4C95-8325-A845283D2AEF}"/>
    <dgm:cxn modelId="{BFC9FA4F-C2E6-4330-9E77-AA8445E2F634}" type="presOf" srcId="{5393589D-7596-4729-8980-1109B42C7BE4}" destId="{0F5715B8-7EC0-423D-BA3D-9DA0283E2F87}" srcOrd="0" destOrd="0" presId="urn:microsoft.com/office/officeart/2005/8/layout/chevron2"/>
    <dgm:cxn modelId="{67D55D07-09ED-47B9-856C-257FC08692C6}" type="presOf" srcId="{31642436-E35E-471E-9B5F-10584AB4F6DC}" destId="{0F5715B8-7EC0-423D-BA3D-9DA0283E2F87}" srcOrd="0" destOrd="1" presId="urn:microsoft.com/office/officeart/2005/8/layout/chevron2"/>
    <dgm:cxn modelId="{77CA078A-5A47-4492-B816-76005D4406F9}" type="presOf" srcId="{35508308-4BE7-40B8-8622-E498181C0359}" destId="{D4FDAEED-6861-42A1-8141-F640BFD7D373}" srcOrd="0" destOrd="1" presId="urn:microsoft.com/office/officeart/2005/8/layout/chevron2"/>
    <dgm:cxn modelId="{96DE20E4-4EE2-456F-A87F-27FB513203A5}" srcId="{53C08E85-6E33-46FF-8426-10DBBE5565DA}" destId="{35508308-4BE7-40B8-8622-E498181C0359}" srcOrd="1" destOrd="0" parTransId="{CC9F8380-293F-4E55-924B-9BE85FBDA71E}" sibTransId="{FCF63DF2-F996-4230-BDFA-D125F6828D18}"/>
    <dgm:cxn modelId="{B1A50088-F5E9-4909-823F-54FCD4C0CA96}" type="presOf" srcId="{74D1AAF9-9434-41FE-8192-6F63C3C8BF1A}" destId="{D4FDAEED-6861-42A1-8141-F640BFD7D373}" srcOrd="0" destOrd="0" presId="urn:microsoft.com/office/officeart/2005/8/layout/chevron2"/>
    <dgm:cxn modelId="{EFBE0345-3C24-4E78-95FF-2582D6DB314D}" type="presOf" srcId="{148E6F84-72D2-4AC9-9231-0F9166248D79}" destId="{5741B29C-543B-4D96-8116-B849757C6337}" srcOrd="0" destOrd="0" presId="urn:microsoft.com/office/officeart/2005/8/layout/chevron2"/>
    <dgm:cxn modelId="{9C62C06C-1964-4E4F-87FC-E7191CDE46CD}" type="presOf" srcId="{7306A36E-217C-49A5-9A3F-AEC4F0CF46AD}" destId="{F9963C82-EA12-422D-B845-D7704C3D8963}" srcOrd="0" destOrd="0" presId="urn:microsoft.com/office/officeart/2005/8/layout/chevron2"/>
    <dgm:cxn modelId="{7ABD452E-D2B7-43AB-A3C6-2CDD08EFFFF1}" type="presOf" srcId="{53C08E85-6E33-46FF-8426-10DBBE5565DA}" destId="{B6FFD815-A951-42A8-AF60-BA024998359A}" srcOrd="0" destOrd="0" presId="urn:microsoft.com/office/officeart/2005/8/layout/chevron2"/>
    <dgm:cxn modelId="{0E53A3E3-DD89-4EF8-98EE-BDD698FF5D3E}" srcId="{53C08E85-6E33-46FF-8426-10DBBE5565DA}" destId="{74D1AAF9-9434-41FE-8192-6F63C3C8BF1A}" srcOrd="0" destOrd="0" parTransId="{2D0DFBBF-58DA-401A-826D-A5ACBD89B612}" sibTransId="{7FEF22F5-4208-4C28-A85F-5349E6921CD4}"/>
    <dgm:cxn modelId="{C3F251E7-1427-4F26-A80D-2665F391264F}" type="presOf" srcId="{FA081873-7E29-4D46-B7AF-68AF272D801B}" destId="{11E69616-80EB-416F-BA1A-F4BF797E7C88}" srcOrd="0" destOrd="1" presId="urn:microsoft.com/office/officeart/2005/8/layout/chevron2"/>
    <dgm:cxn modelId="{5873E304-54BC-4292-86AD-DCC18844B626}" type="presOf" srcId="{B50D439F-13F3-4458-9274-6594F63558F1}" destId="{ECEA7ECF-7743-4CF7-90FE-4A1640096963}" srcOrd="0" destOrd="0" presId="urn:microsoft.com/office/officeart/2005/8/layout/chevron2"/>
    <dgm:cxn modelId="{1CCD1DBD-ACD9-4394-AB7D-6EBECE4D5D2E}" srcId="{148E6F84-72D2-4AC9-9231-0F9166248D79}" destId="{53C08E85-6E33-46FF-8426-10DBBE5565DA}" srcOrd="2" destOrd="0" parTransId="{319BE132-FEB3-4267-999A-48180974EDBA}" sibTransId="{7618B3F6-D275-4CFF-834E-611B79AE1D08}"/>
    <dgm:cxn modelId="{D3489513-987C-4D6E-A6DE-FB46E93E94DC}" type="presOf" srcId="{FA1C5527-97C0-40B8-AB55-E9AA51EFC298}" destId="{11E69616-80EB-416F-BA1A-F4BF797E7C88}" srcOrd="0" destOrd="0" presId="urn:microsoft.com/office/officeart/2005/8/layout/chevron2"/>
    <dgm:cxn modelId="{43DEB4DE-EF87-40E5-8656-8D6D3E727570}" srcId="{B50D439F-13F3-4458-9274-6594F63558F1}" destId="{5393589D-7596-4729-8980-1109B42C7BE4}" srcOrd="0" destOrd="0" parTransId="{0FE9FB91-6B48-4433-93CF-FBC169FD8D3F}" sibTransId="{BDE0F035-B876-46CD-8F9C-DA9173F3B45F}"/>
    <dgm:cxn modelId="{F9ABAFD6-4F7C-4056-BDB8-F43F85636C6D}" type="presParOf" srcId="{5741B29C-543B-4D96-8116-B849757C6337}" destId="{A611C6DB-61B9-4A84-96C0-2047FB0DCDA0}" srcOrd="0" destOrd="0" presId="urn:microsoft.com/office/officeart/2005/8/layout/chevron2"/>
    <dgm:cxn modelId="{3F667500-0DA6-4C49-81D3-1ADFA86EFF3F}" type="presParOf" srcId="{A611C6DB-61B9-4A84-96C0-2047FB0DCDA0}" destId="{F9963C82-EA12-422D-B845-D7704C3D8963}" srcOrd="0" destOrd="0" presId="urn:microsoft.com/office/officeart/2005/8/layout/chevron2"/>
    <dgm:cxn modelId="{F4B58C32-0C94-4844-8603-A03812E734F3}" type="presParOf" srcId="{A611C6DB-61B9-4A84-96C0-2047FB0DCDA0}" destId="{11E69616-80EB-416F-BA1A-F4BF797E7C88}" srcOrd="1" destOrd="0" presId="urn:microsoft.com/office/officeart/2005/8/layout/chevron2"/>
    <dgm:cxn modelId="{4258B212-9952-4A22-94FE-71BEF9FCC608}" type="presParOf" srcId="{5741B29C-543B-4D96-8116-B849757C6337}" destId="{BF9CFDAD-F018-47C5-A229-827EC30D89F2}" srcOrd="1" destOrd="0" presId="urn:microsoft.com/office/officeart/2005/8/layout/chevron2"/>
    <dgm:cxn modelId="{300F07DA-2CE3-407E-AFA5-496698E79A98}" type="presParOf" srcId="{5741B29C-543B-4D96-8116-B849757C6337}" destId="{BA57319F-E646-49A7-8386-4F4AF8A12879}" srcOrd="2" destOrd="0" presId="urn:microsoft.com/office/officeart/2005/8/layout/chevron2"/>
    <dgm:cxn modelId="{7B3D6983-6ED7-46BB-8E37-D34DAEF6E478}" type="presParOf" srcId="{BA57319F-E646-49A7-8386-4F4AF8A12879}" destId="{ECEA7ECF-7743-4CF7-90FE-4A1640096963}" srcOrd="0" destOrd="0" presId="urn:microsoft.com/office/officeart/2005/8/layout/chevron2"/>
    <dgm:cxn modelId="{8FAF15BC-7150-455D-833F-8610E8F90E11}" type="presParOf" srcId="{BA57319F-E646-49A7-8386-4F4AF8A12879}" destId="{0F5715B8-7EC0-423D-BA3D-9DA0283E2F87}" srcOrd="1" destOrd="0" presId="urn:microsoft.com/office/officeart/2005/8/layout/chevron2"/>
    <dgm:cxn modelId="{654C3055-A6E5-460E-9898-76D0A02786EC}" type="presParOf" srcId="{5741B29C-543B-4D96-8116-B849757C6337}" destId="{E2DA8306-CAD1-46A9-96F6-002B6B8326AE}" srcOrd="3" destOrd="0" presId="urn:microsoft.com/office/officeart/2005/8/layout/chevron2"/>
    <dgm:cxn modelId="{BFCB5234-94F6-49B4-AB3B-936FADB8DA18}" type="presParOf" srcId="{5741B29C-543B-4D96-8116-B849757C6337}" destId="{D50411B3-DF91-4B3D-BD22-F72CF023FFD0}" srcOrd="4" destOrd="0" presId="urn:microsoft.com/office/officeart/2005/8/layout/chevron2"/>
    <dgm:cxn modelId="{4D16E881-BB4B-47BE-BAE6-382455CAFFF0}" type="presParOf" srcId="{D50411B3-DF91-4B3D-BD22-F72CF023FFD0}" destId="{B6FFD815-A951-42A8-AF60-BA024998359A}" srcOrd="0" destOrd="0" presId="urn:microsoft.com/office/officeart/2005/8/layout/chevron2"/>
    <dgm:cxn modelId="{10503995-88F7-46AD-BC85-64F3D8BB58C0}" type="presParOf" srcId="{D50411B3-DF91-4B3D-BD22-F72CF023FFD0}" destId="{D4FDAEED-6861-42A1-8141-F640BFD7D3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EACF54-6A9B-4DD0-95C0-FC0C97A3D42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46C8CF0-FE93-4EE9-BAE0-F1A6928DE5C6}">
      <dgm:prSet phldrT="[Text]"/>
      <dgm:spPr/>
      <dgm:t>
        <a:bodyPr/>
        <a:lstStyle/>
        <a:p>
          <a:r>
            <a:rPr lang="en-US" dirty="0" smtClean="0"/>
            <a:t>Schedule planning time</a:t>
          </a:r>
          <a:endParaRPr lang="en-US" dirty="0"/>
        </a:p>
      </dgm:t>
    </dgm:pt>
    <dgm:pt modelId="{D5556EF7-4527-4583-A50C-09A344AD9898}" type="parTrans" cxnId="{9EF41D3B-8F34-4698-81FB-F883093F15DF}">
      <dgm:prSet/>
      <dgm:spPr/>
      <dgm:t>
        <a:bodyPr/>
        <a:lstStyle/>
        <a:p>
          <a:endParaRPr lang="en-US"/>
        </a:p>
      </dgm:t>
    </dgm:pt>
    <dgm:pt modelId="{4B64C2D7-CBBD-4C9C-B36E-EFF620CEB7D9}" type="sibTrans" cxnId="{9EF41D3B-8F34-4698-81FB-F883093F15DF}">
      <dgm:prSet/>
      <dgm:spPr/>
      <dgm:t>
        <a:bodyPr/>
        <a:lstStyle/>
        <a:p>
          <a:endParaRPr lang="en-US" sz="2000"/>
        </a:p>
      </dgm:t>
    </dgm:pt>
    <dgm:pt modelId="{4152BD3D-F2D5-4A29-99FF-2CA5B9C0015B}">
      <dgm:prSet phldrT="[Text]"/>
      <dgm:spPr/>
      <dgm:t>
        <a:bodyPr/>
        <a:lstStyle/>
        <a:p>
          <a:r>
            <a:rPr lang="en-US" dirty="0" smtClean="0"/>
            <a:t>Write a daily ‘to do list and estimate time per task</a:t>
          </a:r>
          <a:endParaRPr lang="en-US" dirty="0"/>
        </a:p>
      </dgm:t>
    </dgm:pt>
    <dgm:pt modelId="{BFF38AC7-0600-4D69-BDF8-DE93C437CBE7}" type="parTrans" cxnId="{E62B32D2-FC01-45D2-9F4C-B9F05C74E3DC}">
      <dgm:prSet/>
      <dgm:spPr/>
      <dgm:t>
        <a:bodyPr/>
        <a:lstStyle/>
        <a:p>
          <a:endParaRPr lang="en-US"/>
        </a:p>
      </dgm:t>
    </dgm:pt>
    <dgm:pt modelId="{697CB314-DEDF-4142-B72D-33F204F8579C}" type="sibTrans" cxnId="{E62B32D2-FC01-45D2-9F4C-B9F05C74E3DC}">
      <dgm:prSet/>
      <dgm:spPr/>
      <dgm:t>
        <a:bodyPr/>
        <a:lstStyle/>
        <a:p>
          <a:endParaRPr lang="en-US"/>
        </a:p>
      </dgm:t>
    </dgm:pt>
    <dgm:pt modelId="{52B15E77-8065-4BCF-B1BD-DC0699090AB7}">
      <dgm:prSet phldrT="[Text]"/>
      <dgm:spPr/>
      <dgm:t>
        <a:bodyPr/>
        <a:lstStyle/>
        <a:p>
          <a:r>
            <a:rPr lang="en-US" dirty="0" smtClean="0"/>
            <a:t>Set up effective systems for managing people and emails</a:t>
          </a:r>
          <a:endParaRPr lang="en-US" dirty="0"/>
        </a:p>
      </dgm:t>
    </dgm:pt>
    <dgm:pt modelId="{8136014D-1DD2-4E29-81E2-14847D41DCC2}" type="parTrans" cxnId="{B971EFED-0B45-413D-A9D5-5CE722E8D645}">
      <dgm:prSet/>
      <dgm:spPr/>
      <dgm:t>
        <a:bodyPr/>
        <a:lstStyle/>
        <a:p>
          <a:endParaRPr lang="en-US"/>
        </a:p>
      </dgm:t>
    </dgm:pt>
    <dgm:pt modelId="{AC11FBCB-BEC3-4A8D-A99C-A9DCCA5ED670}" type="sibTrans" cxnId="{B971EFED-0B45-413D-A9D5-5CE722E8D645}">
      <dgm:prSet/>
      <dgm:spPr/>
      <dgm:t>
        <a:bodyPr/>
        <a:lstStyle/>
        <a:p>
          <a:endParaRPr lang="en-US" sz="2000"/>
        </a:p>
      </dgm:t>
    </dgm:pt>
    <dgm:pt modelId="{9359731E-E9D6-48CA-AACE-B2EAC61C8011}">
      <dgm:prSet phldrT="[Text]"/>
      <dgm:spPr/>
      <dgm:t>
        <a:bodyPr/>
        <a:lstStyle/>
        <a:p>
          <a:r>
            <a:rPr lang="en-US" dirty="0" smtClean="0"/>
            <a:t>Use your prime time</a:t>
          </a:r>
          <a:endParaRPr lang="en-US" dirty="0"/>
        </a:p>
      </dgm:t>
    </dgm:pt>
    <dgm:pt modelId="{F5076452-C732-4780-A22C-665D08C64660}" type="parTrans" cxnId="{0E18E5F3-9AF9-4A85-A7A2-1F6C65923272}">
      <dgm:prSet/>
      <dgm:spPr/>
      <dgm:t>
        <a:bodyPr/>
        <a:lstStyle/>
        <a:p>
          <a:endParaRPr lang="en-US"/>
        </a:p>
      </dgm:t>
    </dgm:pt>
    <dgm:pt modelId="{D8D390D2-D709-421F-B644-E24D2C9CF881}" type="sibTrans" cxnId="{0E18E5F3-9AF9-4A85-A7A2-1F6C65923272}">
      <dgm:prSet/>
      <dgm:spPr/>
      <dgm:t>
        <a:bodyPr/>
        <a:lstStyle/>
        <a:p>
          <a:endParaRPr lang="en-US"/>
        </a:p>
      </dgm:t>
    </dgm:pt>
    <dgm:pt modelId="{F1A4B799-76FD-4A71-9688-097733D4C887}">
      <dgm:prSet phldrT="[Text]"/>
      <dgm:spPr/>
      <dgm:t>
        <a:bodyPr/>
        <a:lstStyle/>
        <a:p>
          <a:r>
            <a:rPr lang="en-US" dirty="0" smtClean="0"/>
            <a:t>Do not procrastinate, start somewhere</a:t>
          </a:r>
          <a:endParaRPr lang="en-US" dirty="0"/>
        </a:p>
      </dgm:t>
    </dgm:pt>
    <dgm:pt modelId="{1F7C66E4-3816-4E9A-9352-6B33E0C52597}" type="parTrans" cxnId="{BE48C2E2-29B7-4A93-AE34-E4A81A9B6C6F}">
      <dgm:prSet/>
      <dgm:spPr/>
      <dgm:t>
        <a:bodyPr/>
        <a:lstStyle/>
        <a:p>
          <a:endParaRPr lang="en-US"/>
        </a:p>
      </dgm:t>
    </dgm:pt>
    <dgm:pt modelId="{37C9C67D-B65B-4207-BD09-59DD9D75C19F}" type="sibTrans" cxnId="{BE48C2E2-29B7-4A93-AE34-E4A81A9B6C6F}">
      <dgm:prSet/>
      <dgm:spPr/>
      <dgm:t>
        <a:bodyPr/>
        <a:lstStyle/>
        <a:p>
          <a:endParaRPr lang="en-US"/>
        </a:p>
      </dgm:t>
    </dgm:pt>
    <dgm:pt modelId="{D014E510-F9F3-4E3B-9CFB-0ACA3493C541}" type="pres">
      <dgm:prSet presAssocID="{97EACF54-6A9B-4DD0-95C0-FC0C97A3D421}" presName="cycle" presStyleCnt="0">
        <dgm:presLayoutVars>
          <dgm:dir/>
          <dgm:resizeHandles val="exact"/>
        </dgm:presLayoutVars>
      </dgm:prSet>
      <dgm:spPr/>
      <dgm:t>
        <a:bodyPr/>
        <a:lstStyle/>
        <a:p>
          <a:endParaRPr lang="en-US"/>
        </a:p>
      </dgm:t>
    </dgm:pt>
    <dgm:pt modelId="{0A6A2D53-D4BF-43F5-B856-3F7CAE9253EB}" type="pres">
      <dgm:prSet presAssocID="{646C8CF0-FE93-4EE9-BAE0-F1A6928DE5C6}" presName="node" presStyleLbl="node1" presStyleIdx="0" presStyleCnt="5">
        <dgm:presLayoutVars>
          <dgm:bulletEnabled val="1"/>
        </dgm:presLayoutVars>
      </dgm:prSet>
      <dgm:spPr/>
      <dgm:t>
        <a:bodyPr/>
        <a:lstStyle/>
        <a:p>
          <a:endParaRPr lang="en-US"/>
        </a:p>
      </dgm:t>
    </dgm:pt>
    <dgm:pt modelId="{F0DE80E5-0756-4CDB-A1E9-ED8475495ABF}" type="pres">
      <dgm:prSet presAssocID="{646C8CF0-FE93-4EE9-BAE0-F1A6928DE5C6}" presName="spNode" presStyleCnt="0"/>
      <dgm:spPr/>
    </dgm:pt>
    <dgm:pt modelId="{93B45C90-2A56-4FD3-9F09-89EFBDB93548}" type="pres">
      <dgm:prSet presAssocID="{4B64C2D7-CBBD-4C9C-B36E-EFF620CEB7D9}" presName="sibTrans" presStyleLbl="sibTrans1D1" presStyleIdx="0" presStyleCnt="5"/>
      <dgm:spPr/>
      <dgm:t>
        <a:bodyPr/>
        <a:lstStyle/>
        <a:p>
          <a:endParaRPr lang="en-US"/>
        </a:p>
      </dgm:t>
    </dgm:pt>
    <dgm:pt modelId="{7DBEF043-DF95-4FEC-B927-1DDADF5C813E}" type="pres">
      <dgm:prSet presAssocID="{4152BD3D-F2D5-4A29-99FF-2CA5B9C0015B}" presName="node" presStyleLbl="node1" presStyleIdx="1" presStyleCnt="5">
        <dgm:presLayoutVars>
          <dgm:bulletEnabled val="1"/>
        </dgm:presLayoutVars>
      </dgm:prSet>
      <dgm:spPr/>
      <dgm:t>
        <a:bodyPr/>
        <a:lstStyle/>
        <a:p>
          <a:endParaRPr lang="en-US"/>
        </a:p>
      </dgm:t>
    </dgm:pt>
    <dgm:pt modelId="{76714762-F05E-41C0-9D05-234EEADFCF63}" type="pres">
      <dgm:prSet presAssocID="{4152BD3D-F2D5-4A29-99FF-2CA5B9C0015B}" presName="spNode" presStyleCnt="0"/>
      <dgm:spPr/>
    </dgm:pt>
    <dgm:pt modelId="{BF8E5566-317E-4B27-91B8-D1FC327FF11D}" type="pres">
      <dgm:prSet presAssocID="{697CB314-DEDF-4142-B72D-33F204F8579C}" presName="sibTrans" presStyleLbl="sibTrans1D1" presStyleIdx="1" presStyleCnt="5"/>
      <dgm:spPr/>
      <dgm:t>
        <a:bodyPr/>
        <a:lstStyle/>
        <a:p>
          <a:endParaRPr lang="en-US"/>
        </a:p>
      </dgm:t>
    </dgm:pt>
    <dgm:pt modelId="{52241D3F-C325-4DA3-A4D7-3E390E830C71}" type="pres">
      <dgm:prSet presAssocID="{52B15E77-8065-4BCF-B1BD-DC0699090AB7}" presName="node" presStyleLbl="node1" presStyleIdx="2" presStyleCnt="5">
        <dgm:presLayoutVars>
          <dgm:bulletEnabled val="1"/>
        </dgm:presLayoutVars>
      </dgm:prSet>
      <dgm:spPr/>
      <dgm:t>
        <a:bodyPr/>
        <a:lstStyle/>
        <a:p>
          <a:endParaRPr lang="en-US"/>
        </a:p>
      </dgm:t>
    </dgm:pt>
    <dgm:pt modelId="{36619D37-297E-4538-BF9F-5ADACBEE558C}" type="pres">
      <dgm:prSet presAssocID="{52B15E77-8065-4BCF-B1BD-DC0699090AB7}" presName="spNode" presStyleCnt="0"/>
      <dgm:spPr/>
    </dgm:pt>
    <dgm:pt modelId="{92D8B7D4-EDE5-4933-B25A-DC4D432481BC}" type="pres">
      <dgm:prSet presAssocID="{AC11FBCB-BEC3-4A8D-A99C-A9DCCA5ED670}" presName="sibTrans" presStyleLbl="sibTrans1D1" presStyleIdx="2" presStyleCnt="5"/>
      <dgm:spPr/>
      <dgm:t>
        <a:bodyPr/>
        <a:lstStyle/>
        <a:p>
          <a:endParaRPr lang="en-US"/>
        </a:p>
      </dgm:t>
    </dgm:pt>
    <dgm:pt modelId="{5D816A1A-84DE-4E61-B9E7-4A12913F4274}" type="pres">
      <dgm:prSet presAssocID="{9359731E-E9D6-48CA-AACE-B2EAC61C8011}" presName="node" presStyleLbl="node1" presStyleIdx="3" presStyleCnt="5">
        <dgm:presLayoutVars>
          <dgm:bulletEnabled val="1"/>
        </dgm:presLayoutVars>
      </dgm:prSet>
      <dgm:spPr/>
      <dgm:t>
        <a:bodyPr/>
        <a:lstStyle/>
        <a:p>
          <a:endParaRPr lang="en-US"/>
        </a:p>
      </dgm:t>
    </dgm:pt>
    <dgm:pt modelId="{EEEEFFBB-F313-4D6B-A45F-8BC1239A0D92}" type="pres">
      <dgm:prSet presAssocID="{9359731E-E9D6-48CA-AACE-B2EAC61C8011}" presName="spNode" presStyleCnt="0"/>
      <dgm:spPr/>
    </dgm:pt>
    <dgm:pt modelId="{C529C170-9D81-4401-A2DC-1CF70F558835}" type="pres">
      <dgm:prSet presAssocID="{D8D390D2-D709-421F-B644-E24D2C9CF881}" presName="sibTrans" presStyleLbl="sibTrans1D1" presStyleIdx="3" presStyleCnt="5"/>
      <dgm:spPr/>
      <dgm:t>
        <a:bodyPr/>
        <a:lstStyle/>
        <a:p>
          <a:endParaRPr lang="en-US"/>
        </a:p>
      </dgm:t>
    </dgm:pt>
    <dgm:pt modelId="{BF6AF3D5-1905-483D-9958-950D918529A1}" type="pres">
      <dgm:prSet presAssocID="{F1A4B799-76FD-4A71-9688-097733D4C887}" presName="node" presStyleLbl="node1" presStyleIdx="4" presStyleCnt="5">
        <dgm:presLayoutVars>
          <dgm:bulletEnabled val="1"/>
        </dgm:presLayoutVars>
      </dgm:prSet>
      <dgm:spPr/>
      <dgm:t>
        <a:bodyPr/>
        <a:lstStyle/>
        <a:p>
          <a:endParaRPr lang="en-US"/>
        </a:p>
      </dgm:t>
    </dgm:pt>
    <dgm:pt modelId="{7443BE05-3794-4EF0-8C07-91E8DEDFAA81}" type="pres">
      <dgm:prSet presAssocID="{F1A4B799-76FD-4A71-9688-097733D4C887}" presName="spNode" presStyleCnt="0"/>
      <dgm:spPr/>
    </dgm:pt>
    <dgm:pt modelId="{0EC5E45B-1830-400F-84DD-65CDCF65EF11}" type="pres">
      <dgm:prSet presAssocID="{37C9C67D-B65B-4207-BD09-59DD9D75C19F}" presName="sibTrans" presStyleLbl="sibTrans1D1" presStyleIdx="4" presStyleCnt="5"/>
      <dgm:spPr/>
      <dgm:t>
        <a:bodyPr/>
        <a:lstStyle/>
        <a:p>
          <a:endParaRPr lang="en-US"/>
        </a:p>
      </dgm:t>
    </dgm:pt>
  </dgm:ptLst>
  <dgm:cxnLst>
    <dgm:cxn modelId="{7D80A5FB-6624-40FD-9A14-F0515B48E4E7}" type="presOf" srcId="{AC11FBCB-BEC3-4A8D-A99C-A9DCCA5ED670}" destId="{92D8B7D4-EDE5-4933-B25A-DC4D432481BC}" srcOrd="0" destOrd="0" presId="urn:microsoft.com/office/officeart/2005/8/layout/cycle6"/>
    <dgm:cxn modelId="{A7D45E6C-2DB0-46F7-9E25-5E201E833E0F}" type="presOf" srcId="{52B15E77-8065-4BCF-B1BD-DC0699090AB7}" destId="{52241D3F-C325-4DA3-A4D7-3E390E830C71}" srcOrd="0" destOrd="0" presId="urn:microsoft.com/office/officeart/2005/8/layout/cycle6"/>
    <dgm:cxn modelId="{3A4AFA73-5C6F-4448-B19C-8408714FDE96}" type="presOf" srcId="{697CB314-DEDF-4142-B72D-33F204F8579C}" destId="{BF8E5566-317E-4B27-91B8-D1FC327FF11D}" srcOrd="0" destOrd="0" presId="urn:microsoft.com/office/officeart/2005/8/layout/cycle6"/>
    <dgm:cxn modelId="{F640069B-779B-4F65-9297-E2CAF54EA8C5}" type="presOf" srcId="{4152BD3D-F2D5-4A29-99FF-2CA5B9C0015B}" destId="{7DBEF043-DF95-4FEC-B927-1DDADF5C813E}" srcOrd="0" destOrd="0" presId="urn:microsoft.com/office/officeart/2005/8/layout/cycle6"/>
    <dgm:cxn modelId="{2A4E1E64-CB88-4F1C-887A-500A9790C258}" type="presOf" srcId="{37C9C67D-B65B-4207-BD09-59DD9D75C19F}" destId="{0EC5E45B-1830-400F-84DD-65CDCF65EF11}" srcOrd="0" destOrd="0" presId="urn:microsoft.com/office/officeart/2005/8/layout/cycle6"/>
    <dgm:cxn modelId="{C35EE70D-2DCF-441F-A1E4-39E37FA44000}" type="presOf" srcId="{646C8CF0-FE93-4EE9-BAE0-F1A6928DE5C6}" destId="{0A6A2D53-D4BF-43F5-B856-3F7CAE9253EB}" srcOrd="0" destOrd="0" presId="urn:microsoft.com/office/officeart/2005/8/layout/cycle6"/>
    <dgm:cxn modelId="{74631F36-912B-4AA1-AC81-9440EB1EF592}" type="presOf" srcId="{D8D390D2-D709-421F-B644-E24D2C9CF881}" destId="{C529C170-9D81-4401-A2DC-1CF70F558835}" srcOrd="0" destOrd="0" presId="urn:microsoft.com/office/officeart/2005/8/layout/cycle6"/>
    <dgm:cxn modelId="{AD9082A7-C151-4956-B0FC-16ED2889B779}" type="presOf" srcId="{97EACF54-6A9B-4DD0-95C0-FC0C97A3D421}" destId="{D014E510-F9F3-4E3B-9CFB-0ACA3493C541}" srcOrd="0" destOrd="0" presId="urn:microsoft.com/office/officeart/2005/8/layout/cycle6"/>
    <dgm:cxn modelId="{E62B32D2-FC01-45D2-9F4C-B9F05C74E3DC}" srcId="{97EACF54-6A9B-4DD0-95C0-FC0C97A3D421}" destId="{4152BD3D-F2D5-4A29-99FF-2CA5B9C0015B}" srcOrd="1" destOrd="0" parTransId="{BFF38AC7-0600-4D69-BDF8-DE93C437CBE7}" sibTransId="{697CB314-DEDF-4142-B72D-33F204F8579C}"/>
    <dgm:cxn modelId="{63B2D1FD-9AAD-433A-95CC-EBEA3BC10888}" type="presOf" srcId="{9359731E-E9D6-48CA-AACE-B2EAC61C8011}" destId="{5D816A1A-84DE-4E61-B9E7-4A12913F4274}" srcOrd="0" destOrd="0" presId="urn:microsoft.com/office/officeart/2005/8/layout/cycle6"/>
    <dgm:cxn modelId="{0E18E5F3-9AF9-4A85-A7A2-1F6C65923272}" srcId="{97EACF54-6A9B-4DD0-95C0-FC0C97A3D421}" destId="{9359731E-E9D6-48CA-AACE-B2EAC61C8011}" srcOrd="3" destOrd="0" parTransId="{F5076452-C732-4780-A22C-665D08C64660}" sibTransId="{D8D390D2-D709-421F-B644-E24D2C9CF881}"/>
    <dgm:cxn modelId="{9EF41D3B-8F34-4698-81FB-F883093F15DF}" srcId="{97EACF54-6A9B-4DD0-95C0-FC0C97A3D421}" destId="{646C8CF0-FE93-4EE9-BAE0-F1A6928DE5C6}" srcOrd="0" destOrd="0" parTransId="{D5556EF7-4527-4583-A50C-09A344AD9898}" sibTransId="{4B64C2D7-CBBD-4C9C-B36E-EFF620CEB7D9}"/>
    <dgm:cxn modelId="{5E747DFC-49C7-4AE0-875C-26A47DCE395E}" type="presOf" srcId="{4B64C2D7-CBBD-4C9C-B36E-EFF620CEB7D9}" destId="{93B45C90-2A56-4FD3-9F09-89EFBDB93548}" srcOrd="0" destOrd="0" presId="urn:microsoft.com/office/officeart/2005/8/layout/cycle6"/>
    <dgm:cxn modelId="{ADA47E79-1198-4230-A1BD-31A699EA3E24}" type="presOf" srcId="{F1A4B799-76FD-4A71-9688-097733D4C887}" destId="{BF6AF3D5-1905-483D-9958-950D918529A1}" srcOrd="0" destOrd="0" presId="urn:microsoft.com/office/officeart/2005/8/layout/cycle6"/>
    <dgm:cxn modelId="{B971EFED-0B45-413D-A9D5-5CE722E8D645}" srcId="{97EACF54-6A9B-4DD0-95C0-FC0C97A3D421}" destId="{52B15E77-8065-4BCF-B1BD-DC0699090AB7}" srcOrd="2" destOrd="0" parTransId="{8136014D-1DD2-4E29-81E2-14847D41DCC2}" sibTransId="{AC11FBCB-BEC3-4A8D-A99C-A9DCCA5ED670}"/>
    <dgm:cxn modelId="{BE48C2E2-29B7-4A93-AE34-E4A81A9B6C6F}" srcId="{97EACF54-6A9B-4DD0-95C0-FC0C97A3D421}" destId="{F1A4B799-76FD-4A71-9688-097733D4C887}" srcOrd="4" destOrd="0" parTransId="{1F7C66E4-3816-4E9A-9352-6B33E0C52597}" sibTransId="{37C9C67D-B65B-4207-BD09-59DD9D75C19F}"/>
    <dgm:cxn modelId="{184F90D5-D161-4B71-ADFA-589CBD868CD8}" type="presParOf" srcId="{D014E510-F9F3-4E3B-9CFB-0ACA3493C541}" destId="{0A6A2D53-D4BF-43F5-B856-3F7CAE9253EB}" srcOrd="0" destOrd="0" presId="urn:microsoft.com/office/officeart/2005/8/layout/cycle6"/>
    <dgm:cxn modelId="{39883576-33D0-422D-8A2A-586878CE182B}" type="presParOf" srcId="{D014E510-F9F3-4E3B-9CFB-0ACA3493C541}" destId="{F0DE80E5-0756-4CDB-A1E9-ED8475495ABF}" srcOrd="1" destOrd="0" presId="urn:microsoft.com/office/officeart/2005/8/layout/cycle6"/>
    <dgm:cxn modelId="{696397DB-485D-4FF8-90B6-EE0DDDAB0A70}" type="presParOf" srcId="{D014E510-F9F3-4E3B-9CFB-0ACA3493C541}" destId="{93B45C90-2A56-4FD3-9F09-89EFBDB93548}" srcOrd="2" destOrd="0" presId="urn:microsoft.com/office/officeart/2005/8/layout/cycle6"/>
    <dgm:cxn modelId="{5DFC8247-1D01-45B1-987B-730EC35A7868}" type="presParOf" srcId="{D014E510-F9F3-4E3B-9CFB-0ACA3493C541}" destId="{7DBEF043-DF95-4FEC-B927-1DDADF5C813E}" srcOrd="3" destOrd="0" presId="urn:microsoft.com/office/officeart/2005/8/layout/cycle6"/>
    <dgm:cxn modelId="{4785722F-80C0-498F-91D1-8DCA964EF592}" type="presParOf" srcId="{D014E510-F9F3-4E3B-9CFB-0ACA3493C541}" destId="{76714762-F05E-41C0-9D05-234EEADFCF63}" srcOrd="4" destOrd="0" presId="urn:microsoft.com/office/officeart/2005/8/layout/cycle6"/>
    <dgm:cxn modelId="{B9E6C4E3-2164-45B3-9A6F-82C0880A5976}" type="presParOf" srcId="{D014E510-F9F3-4E3B-9CFB-0ACA3493C541}" destId="{BF8E5566-317E-4B27-91B8-D1FC327FF11D}" srcOrd="5" destOrd="0" presId="urn:microsoft.com/office/officeart/2005/8/layout/cycle6"/>
    <dgm:cxn modelId="{055DB70F-2D3B-4CEA-860F-4CDF99A084D5}" type="presParOf" srcId="{D014E510-F9F3-4E3B-9CFB-0ACA3493C541}" destId="{52241D3F-C325-4DA3-A4D7-3E390E830C71}" srcOrd="6" destOrd="0" presId="urn:microsoft.com/office/officeart/2005/8/layout/cycle6"/>
    <dgm:cxn modelId="{39D9BF12-F565-4E25-9433-8DDD1C8A3BAE}" type="presParOf" srcId="{D014E510-F9F3-4E3B-9CFB-0ACA3493C541}" destId="{36619D37-297E-4538-BF9F-5ADACBEE558C}" srcOrd="7" destOrd="0" presId="urn:microsoft.com/office/officeart/2005/8/layout/cycle6"/>
    <dgm:cxn modelId="{D2A1CB3C-E559-4437-94EC-BFAD84F7872C}" type="presParOf" srcId="{D014E510-F9F3-4E3B-9CFB-0ACA3493C541}" destId="{92D8B7D4-EDE5-4933-B25A-DC4D432481BC}" srcOrd="8" destOrd="0" presId="urn:microsoft.com/office/officeart/2005/8/layout/cycle6"/>
    <dgm:cxn modelId="{5B38C7B5-E52C-4A29-A974-0F3A83442741}" type="presParOf" srcId="{D014E510-F9F3-4E3B-9CFB-0ACA3493C541}" destId="{5D816A1A-84DE-4E61-B9E7-4A12913F4274}" srcOrd="9" destOrd="0" presId="urn:microsoft.com/office/officeart/2005/8/layout/cycle6"/>
    <dgm:cxn modelId="{3B8AF52B-DF56-45AE-A182-48D488E80BD2}" type="presParOf" srcId="{D014E510-F9F3-4E3B-9CFB-0ACA3493C541}" destId="{EEEEFFBB-F313-4D6B-A45F-8BC1239A0D92}" srcOrd="10" destOrd="0" presId="urn:microsoft.com/office/officeart/2005/8/layout/cycle6"/>
    <dgm:cxn modelId="{B053B733-575D-4856-893D-29AFF61C3188}" type="presParOf" srcId="{D014E510-F9F3-4E3B-9CFB-0ACA3493C541}" destId="{C529C170-9D81-4401-A2DC-1CF70F558835}" srcOrd="11" destOrd="0" presId="urn:microsoft.com/office/officeart/2005/8/layout/cycle6"/>
    <dgm:cxn modelId="{3424DBCB-4008-470A-B0EB-BB2F666F5D46}" type="presParOf" srcId="{D014E510-F9F3-4E3B-9CFB-0ACA3493C541}" destId="{BF6AF3D5-1905-483D-9958-950D918529A1}" srcOrd="12" destOrd="0" presId="urn:microsoft.com/office/officeart/2005/8/layout/cycle6"/>
    <dgm:cxn modelId="{F6D6898B-45B1-422B-9006-2A72B172ED4B}" type="presParOf" srcId="{D014E510-F9F3-4E3B-9CFB-0ACA3493C541}" destId="{7443BE05-3794-4EF0-8C07-91E8DEDFAA81}" srcOrd="13" destOrd="0" presId="urn:microsoft.com/office/officeart/2005/8/layout/cycle6"/>
    <dgm:cxn modelId="{17818DFB-4489-4DB5-9A14-8F0BA1FE1AFB}" type="presParOf" srcId="{D014E510-F9F3-4E3B-9CFB-0ACA3493C541}" destId="{0EC5E45B-1830-400F-84DD-65CDCF65EF1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CA870-8FE3-4F52-8CA9-8CE9F73C68D9}">
      <dsp:nvSpPr>
        <dsp:cNvPr id="0" name=""/>
        <dsp:cNvSpPr/>
      </dsp:nvSpPr>
      <dsp:spPr>
        <a:xfrm>
          <a:off x="7791315" y="3930437"/>
          <a:ext cx="91440" cy="440589"/>
        </a:xfrm>
        <a:custGeom>
          <a:avLst/>
          <a:gdLst/>
          <a:ahLst/>
          <a:cxnLst/>
          <a:rect l="0" t="0" r="0" b="0"/>
          <a:pathLst>
            <a:path>
              <a:moveTo>
                <a:pt x="45720" y="0"/>
              </a:moveTo>
              <a:lnTo>
                <a:pt x="45720"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0D99C-030A-47CE-B9F3-5B8DD032EF3A}">
      <dsp:nvSpPr>
        <dsp:cNvPr id="0" name=""/>
        <dsp:cNvSpPr/>
      </dsp:nvSpPr>
      <dsp:spPr>
        <a:xfrm>
          <a:off x="5929720" y="2527872"/>
          <a:ext cx="1907315" cy="440589"/>
        </a:xfrm>
        <a:custGeom>
          <a:avLst/>
          <a:gdLst/>
          <a:ahLst/>
          <a:cxnLst/>
          <a:rect l="0" t="0" r="0" b="0"/>
          <a:pathLst>
            <a:path>
              <a:moveTo>
                <a:pt x="0" y="0"/>
              </a:moveTo>
              <a:lnTo>
                <a:pt x="0" y="300249"/>
              </a:lnTo>
              <a:lnTo>
                <a:pt x="1907315" y="300249"/>
              </a:lnTo>
              <a:lnTo>
                <a:pt x="1907315"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D2845-074B-4E5A-A165-D652C342CBD4}">
      <dsp:nvSpPr>
        <dsp:cNvPr id="0" name=""/>
        <dsp:cNvSpPr/>
      </dsp:nvSpPr>
      <dsp:spPr>
        <a:xfrm>
          <a:off x="4022405" y="3930437"/>
          <a:ext cx="1380716" cy="440589"/>
        </a:xfrm>
        <a:custGeom>
          <a:avLst/>
          <a:gdLst/>
          <a:ahLst/>
          <a:cxnLst/>
          <a:rect l="0" t="0" r="0" b="0"/>
          <a:pathLst>
            <a:path>
              <a:moveTo>
                <a:pt x="0" y="0"/>
              </a:moveTo>
              <a:lnTo>
                <a:pt x="0" y="300249"/>
              </a:lnTo>
              <a:lnTo>
                <a:pt x="1380716" y="300249"/>
              </a:lnTo>
              <a:lnTo>
                <a:pt x="1380716"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75BB4-598F-4F02-A0E1-CC86B4583FAA}">
      <dsp:nvSpPr>
        <dsp:cNvPr id="0" name=""/>
        <dsp:cNvSpPr/>
      </dsp:nvSpPr>
      <dsp:spPr>
        <a:xfrm>
          <a:off x="2889537" y="3930437"/>
          <a:ext cx="1132867" cy="440589"/>
        </a:xfrm>
        <a:custGeom>
          <a:avLst/>
          <a:gdLst/>
          <a:ahLst/>
          <a:cxnLst/>
          <a:rect l="0" t="0" r="0" b="0"/>
          <a:pathLst>
            <a:path>
              <a:moveTo>
                <a:pt x="1132867" y="0"/>
              </a:moveTo>
              <a:lnTo>
                <a:pt x="1132867" y="300249"/>
              </a:lnTo>
              <a:lnTo>
                <a:pt x="0" y="300249"/>
              </a:lnTo>
              <a:lnTo>
                <a:pt x="0"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23C9-E1F3-4699-8830-079CB16BE07E}">
      <dsp:nvSpPr>
        <dsp:cNvPr id="0" name=""/>
        <dsp:cNvSpPr/>
      </dsp:nvSpPr>
      <dsp:spPr>
        <a:xfrm>
          <a:off x="4022405" y="2527872"/>
          <a:ext cx="1907315" cy="440589"/>
        </a:xfrm>
        <a:custGeom>
          <a:avLst/>
          <a:gdLst/>
          <a:ahLst/>
          <a:cxnLst/>
          <a:rect l="0" t="0" r="0" b="0"/>
          <a:pathLst>
            <a:path>
              <a:moveTo>
                <a:pt x="1907315" y="0"/>
              </a:moveTo>
              <a:lnTo>
                <a:pt x="1907315" y="300249"/>
              </a:lnTo>
              <a:lnTo>
                <a:pt x="0" y="300249"/>
              </a:lnTo>
              <a:lnTo>
                <a:pt x="0"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DCC16-010C-4C2D-AE81-0FD00A5E93D8}">
      <dsp:nvSpPr>
        <dsp:cNvPr id="0" name=""/>
        <dsp:cNvSpPr/>
      </dsp:nvSpPr>
      <dsp:spPr>
        <a:xfrm>
          <a:off x="3765354" y="1125307"/>
          <a:ext cx="2164366" cy="440589"/>
        </a:xfrm>
        <a:custGeom>
          <a:avLst/>
          <a:gdLst/>
          <a:ahLst/>
          <a:cxnLst/>
          <a:rect l="0" t="0" r="0" b="0"/>
          <a:pathLst>
            <a:path>
              <a:moveTo>
                <a:pt x="0" y="0"/>
              </a:moveTo>
              <a:lnTo>
                <a:pt x="0" y="300249"/>
              </a:lnTo>
              <a:lnTo>
                <a:pt x="2164366" y="300249"/>
              </a:lnTo>
              <a:lnTo>
                <a:pt x="2164366" y="4405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1C36CC-9D2D-4DFA-9A76-83B3D57147E4}">
      <dsp:nvSpPr>
        <dsp:cNvPr id="0" name=""/>
        <dsp:cNvSpPr/>
      </dsp:nvSpPr>
      <dsp:spPr>
        <a:xfrm>
          <a:off x="1467106" y="2644377"/>
          <a:ext cx="848721" cy="440589"/>
        </a:xfrm>
        <a:custGeom>
          <a:avLst/>
          <a:gdLst/>
          <a:ahLst/>
          <a:cxnLst/>
          <a:rect l="0" t="0" r="0" b="0"/>
          <a:pathLst>
            <a:path>
              <a:moveTo>
                <a:pt x="0" y="0"/>
              </a:moveTo>
              <a:lnTo>
                <a:pt x="0" y="300249"/>
              </a:lnTo>
              <a:lnTo>
                <a:pt x="848721" y="300249"/>
              </a:lnTo>
              <a:lnTo>
                <a:pt x="848721"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1F4EA-DFEF-43F3-AB8F-97256E6E2BFF}">
      <dsp:nvSpPr>
        <dsp:cNvPr id="0" name=""/>
        <dsp:cNvSpPr/>
      </dsp:nvSpPr>
      <dsp:spPr>
        <a:xfrm>
          <a:off x="686314" y="2644377"/>
          <a:ext cx="780792" cy="440589"/>
        </a:xfrm>
        <a:custGeom>
          <a:avLst/>
          <a:gdLst/>
          <a:ahLst/>
          <a:cxnLst/>
          <a:rect l="0" t="0" r="0" b="0"/>
          <a:pathLst>
            <a:path>
              <a:moveTo>
                <a:pt x="780792" y="0"/>
              </a:moveTo>
              <a:lnTo>
                <a:pt x="780792" y="300249"/>
              </a:lnTo>
              <a:lnTo>
                <a:pt x="0" y="300249"/>
              </a:lnTo>
              <a:lnTo>
                <a:pt x="0" y="44058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1B51D-DBD3-4233-ABAF-C2A267241D32}">
      <dsp:nvSpPr>
        <dsp:cNvPr id="0" name=""/>
        <dsp:cNvSpPr/>
      </dsp:nvSpPr>
      <dsp:spPr>
        <a:xfrm>
          <a:off x="1467106" y="1125307"/>
          <a:ext cx="2298247" cy="440589"/>
        </a:xfrm>
        <a:custGeom>
          <a:avLst/>
          <a:gdLst/>
          <a:ahLst/>
          <a:cxnLst/>
          <a:rect l="0" t="0" r="0" b="0"/>
          <a:pathLst>
            <a:path>
              <a:moveTo>
                <a:pt x="2298247" y="0"/>
              </a:moveTo>
              <a:lnTo>
                <a:pt x="2298247" y="300249"/>
              </a:lnTo>
              <a:lnTo>
                <a:pt x="0" y="300249"/>
              </a:lnTo>
              <a:lnTo>
                <a:pt x="0" y="4405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CDD61-D97B-4FB3-8548-41903A896886}">
      <dsp:nvSpPr>
        <dsp:cNvPr id="0" name=""/>
        <dsp:cNvSpPr/>
      </dsp:nvSpPr>
      <dsp:spPr>
        <a:xfrm>
          <a:off x="2677625" y="530201"/>
          <a:ext cx="2175457" cy="59510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409A1-D017-4777-AF59-9409C08A531E}">
      <dsp:nvSpPr>
        <dsp:cNvPr id="0" name=""/>
        <dsp:cNvSpPr/>
      </dsp:nvSpPr>
      <dsp:spPr>
        <a:xfrm>
          <a:off x="2845950" y="690109"/>
          <a:ext cx="2175457" cy="59510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Any intervention?</a:t>
          </a:r>
        </a:p>
        <a:p>
          <a:pPr lvl="0" algn="l" defTabSz="222250">
            <a:lnSpc>
              <a:spcPct val="90000"/>
            </a:lnSpc>
            <a:spcBef>
              <a:spcPct val="0"/>
            </a:spcBef>
            <a:spcAft>
              <a:spcPct val="35000"/>
            </a:spcAft>
          </a:pPr>
          <a:r>
            <a:rPr lang="en-US" sz="500" kern="1200" dirty="0"/>
            <a:t>Yes                                       No</a:t>
          </a:r>
        </a:p>
      </dsp:txBody>
      <dsp:txXfrm>
        <a:off x="2863380" y="707539"/>
        <a:ext cx="2140597" cy="560246"/>
      </dsp:txXfrm>
    </dsp:sp>
    <dsp:sp modelId="{D87BC136-BF6F-4E5D-82A7-1170B56ED291}">
      <dsp:nvSpPr>
        <dsp:cNvPr id="0" name=""/>
        <dsp:cNvSpPr/>
      </dsp:nvSpPr>
      <dsp:spPr>
        <a:xfrm>
          <a:off x="485664" y="1565897"/>
          <a:ext cx="1962883" cy="10784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D59BF-FED0-4231-9A81-D358AF85C459}">
      <dsp:nvSpPr>
        <dsp:cNvPr id="0" name=""/>
        <dsp:cNvSpPr/>
      </dsp:nvSpPr>
      <dsp:spPr>
        <a:xfrm>
          <a:off x="653989" y="1725805"/>
          <a:ext cx="1962883" cy="107847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Experimental study</a:t>
          </a:r>
        </a:p>
        <a:p>
          <a:pPr lvl="0" algn="ctr" defTabSz="222250">
            <a:lnSpc>
              <a:spcPct val="90000"/>
            </a:lnSpc>
            <a:spcBef>
              <a:spcPct val="0"/>
            </a:spcBef>
            <a:spcAft>
              <a:spcPct val="35000"/>
            </a:spcAft>
          </a:pPr>
          <a:r>
            <a:rPr lang="en-US" sz="500" i="1" kern="1200" dirty="0">
              <a:solidFill>
                <a:srgbClr val="FF0000"/>
              </a:solidFill>
            </a:rPr>
            <a:t>Random allocation</a:t>
          </a:r>
          <a:r>
            <a:rPr lang="en-US" sz="500" kern="1200" dirty="0">
              <a:solidFill>
                <a:srgbClr val="FF0000"/>
              </a:solidFill>
            </a:rPr>
            <a:t>?</a:t>
          </a:r>
        </a:p>
        <a:p>
          <a:pPr lvl="0" algn="l" defTabSz="222250">
            <a:lnSpc>
              <a:spcPct val="90000"/>
            </a:lnSpc>
            <a:spcBef>
              <a:spcPct val="0"/>
            </a:spcBef>
            <a:spcAft>
              <a:spcPct val="35000"/>
            </a:spcAft>
          </a:pPr>
          <a:r>
            <a:rPr lang="en-US" sz="500" kern="1200" dirty="0"/>
            <a:t>Yes                                   No</a:t>
          </a:r>
        </a:p>
      </dsp:txBody>
      <dsp:txXfrm>
        <a:off x="685577" y="1757393"/>
        <a:ext cx="1899707" cy="1015303"/>
      </dsp:txXfrm>
    </dsp:sp>
    <dsp:sp modelId="{63325F66-7903-4294-8C42-1938F596754B}">
      <dsp:nvSpPr>
        <dsp:cNvPr id="0" name=""/>
        <dsp:cNvSpPr/>
      </dsp:nvSpPr>
      <dsp:spPr>
        <a:xfrm>
          <a:off x="5917" y="3084967"/>
          <a:ext cx="1360793" cy="6197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13C1A-2D12-4E26-8452-E1C1CD1D9F1B}">
      <dsp:nvSpPr>
        <dsp:cNvPr id="0" name=""/>
        <dsp:cNvSpPr/>
      </dsp:nvSpPr>
      <dsp:spPr>
        <a:xfrm>
          <a:off x="174242" y="3244875"/>
          <a:ext cx="1360793" cy="619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Randomized controlled trial</a:t>
          </a:r>
        </a:p>
      </dsp:txBody>
      <dsp:txXfrm>
        <a:off x="192393" y="3263026"/>
        <a:ext cx="1324491" cy="583412"/>
      </dsp:txXfrm>
    </dsp:sp>
    <dsp:sp modelId="{DB1C8557-7957-4A4E-8DD8-9E06443616D1}">
      <dsp:nvSpPr>
        <dsp:cNvPr id="0" name=""/>
        <dsp:cNvSpPr/>
      </dsp:nvSpPr>
      <dsp:spPr>
        <a:xfrm>
          <a:off x="1703360" y="3084967"/>
          <a:ext cx="1224935" cy="5104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0E98A-650E-4620-988B-2BB592C84085}">
      <dsp:nvSpPr>
        <dsp:cNvPr id="0" name=""/>
        <dsp:cNvSpPr/>
      </dsp:nvSpPr>
      <dsp:spPr>
        <a:xfrm>
          <a:off x="1871684" y="3244875"/>
          <a:ext cx="1224935" cy="5104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Non-randomized controlled</a:t>
          </a:r>
          <a:r>
            <a:rPr lang="en-US" sz="500" kern="1200" dirty="0" smtClean="0"/>
            <a:t>trial/Quasi</a:t>
          </a:r>
          <a:r>
            <a:rPr lang="en-US" sz="500" kern="1200" dirty="0" err="1" smtClean="0"/>
            <a:t>exptal</a:t>
          </a:r>
          <a:r>
            <a:rPr lang="en-US" sz="500" kern="1200" smtClean="0"/>
            <a:t>studies</a:t>
          </a:r>
          <a:endParaRPr lang="en-US" sz="500" kern="1200" dirty="0"/>
        </a:p>
      </dsp:txBody>
      <dsp:txXfrm>
        <a:off x="1886635" y="3259826"/>
        <a:ext cx="1195033" cy="480560"/>
      </dsp:txXfrm>
    </dsp:sp>
    <dsp:sp modelId="{E6920B12-DB22-4380-8A92-33B1DE05E3A8}">
      <dsp:nvSpPr>
        <dsp:cNvPr id="0" name=""/>
        <dsp:cNvSpPr/>
      </dsp:nvSpPr>
      <dsp:spPr>
        <a:xfrm>
          <a:off x="4814397" y="1565897"/>
          <a:ext cx="2230646" cy="961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E3371-48D3-433A-9D35-0293D682E46E}">
      <dsp:nvSpPr>
        <dsp:cNvPr id="0" name=""/>
        <dsp:cNvSpPr/>
      </dsp:nvSpPr>
      <dsp:spPr>
        <a:xfrm>
          <a:off x="4982722" y="1725805"/>
          <a:ext cx="2230646" cy="961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Observational study</a:t>
          </a:r>
        </a:p>
        <a:p>
          <a:pPr lvl="0" algn="ctr" defTabSz="222250">
            <a:lnSpc>
              <a:spcPct val="90000"/>
            </a:lnSpc>
            <a:spcBef>
              <a:spcPct val="0"/>
            </a:spcBef>
            <a:spcAft>
              <a:spcPct val="35000"/>
            </a:spcAft>
          </a:pPr>
          <a:r>
            <a:rPr lang="en-US" sz="500" i="1" kern="1200" dirty="0">
              <a:solidFill>
                <a:srgbClr val="FF0000"/>
              </a:solidFill>
            </a:rPr>
            <a:t>Any controls?</a:t>
          </a:r>
        </a:p>
        <a:p>
          <a:pPr lvl="0" algn="l" defTabSz="222250">
            <a:lnSpc>
              <a:spcPct val="90000"/>
            </a:lnSpc>
            <a:spcBef>
              <a:spcPct val="0"/>
            </a:spcBef>
            <a:spcAft>
              <a:spcPct val="35000"/>
            </a:spcAft>
          </a:pPr>
          <a:r>
            <a:rPr lang="en-US" sz="500" kern="1200" dirty="0"/>
            <a:t>Yes                                          No</a:t>
          </a:r>
        </a:p>
      </dsp:txBody>
      <dsp:txXfrm>
        <a:off x="5010897" y="1753980"/>
        <a:ext cx="2174296" cy="905625"/>
      </dsp:txXfrm>
    </dsp:sp>
    <dsp:sp modelId="{79ED599B-E3B9-48C0-8E8C-C6828F02BE0F}">
      <dsp:nvSpPr>
        <dsp:cNvPr id="0" name=""/>
        <dsp:cNvSpPr/>
      </dsp:nvSpPr>
      <dsp:spPr>
        <a:xfrm>
          <a:off x="3264944" y="2968462"/>
          <a:ext cx="1514921" cy="961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4F975-885D-4583-B6B0-3D0185268535}">
      <dsp:nvSpPr>
        <dsp:cNvPr id="0" name=""/>
        <dsp:cNvSpPr/>
      </dsp:nvSpPr>
      <dsp:spPr>
        <a:xfrm>
          <a:off x="3433269" y="3128370"/>
          <a:ext cx="1514921" cy="961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Analytical study</a:t>
          </a:r>
        </a:p>
        <a:p>
          <a:pPr lvl="0" algn="ctr" defTabSz="222250">
            <a:lnSpc>
              <a:spcPct val="90000"/>
            </a:lnSpc>
            <a:spcBef>
              <a:spcPct val="0"/>
            </a:spcBef>
            <a:spcAft>
              <a:spcPct val="35000"/>
            </a:spcAft>
          </a:pPr>
          <a:r>
            <a:rPr lang="en-US" sz="500" kern="1200" dirty="0">
              <a:solidFill>
                <a:srgbClr val="FF0000"/>
              </a:solidFill>
            </a:rPr>
            <a:t>What’s the direction of investigation?</a:t>
          </a:r>
        </a:p>
      </dsp:txBody>
      <dsp:txXfrm>
        <a:off x="3461444" y="3156545"/>
        <a:ext cx="1458571" cy="905625"/>
      </dsp:txXfrm>
    </dsp:sp>
    <dsp:sp modelId="{29666170-3012-4339-804D-96B5072DBDF3}">
      <dsp:nvSpPr>
        <dsp:cNvPr id="0" name=""/>
        <dsp:cNvSpPr/>
      </dsp:nvSpPr>
      <dsp:spPr>
        <a:xfrm>
          <a:off x="1677146" y="4371027"/>
          <a:ext cx="2424783" cy="961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71A78-699A-4EFB-90C5-97A3A61BF7EA}">
      <dsp:nvSpPr>
        <dsp:cNvPr id="0" name=""/>
        <dsp:cNvSpPr/>
      </dsp:nvSpPr>
      <dsp:spPr>
        <a:xfrm>
          <a:off x="1845470" y="4530935"/>
          <a:ext cx="2424783" cy="961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solidFill>
                <a:srgbClr val="FF0000"/>
              </a:solidFill>
            </a:rPr>
            <a:t>From Exposure to outcome-</a:t>
          </a:r>
        </a:p>
        <a:p>
          <a:pPr lvl="0" algn="ctr" defTabSz="222250">
            <a:lnSpc>
              <a:spcPct val="90000"/>
            </a:lnSpc>
            <a:spcBef>
              <a:spcPct val="0"/>
            </a:spcBef>
            <a:spcAft>
              <a:spcPct val="35000"/>
            </a:spcAft>
          </a:pPr>
          <a:r>
            <a:rPr lang="en-US" sz="500" kern="1200" dirty="0"/>
            <a:t>Cohort Study</a:t>
          </a:r>
        </a:p>
      </dsp:txBody>
      <dsp:txXfrm>
        <a:off x="1873645" y="4559110"/>
        <a:ext cx="2368433" cy="905625"/>
      </dsp:txXfrm>
    </dsp:sp>
    <dsp:sp modelId="{23D70AC5-1772-49C5-80A7-516F97237499}">
      <dsp:nvSpPr>
        <dsp:cNvPr id="0" name=""/>
        <dsp:cNvSpPr/>
      </dsp:nvSpPr>
      <dsp:spPr>
        <a:xfrm>
          <a:off x="4438578" y="4371027"/>
          <a:ext cx="1929085" cy="961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1C6BB-E66D-43C1-AC45-E009B262AA35}">
      <dsp:nvSpPr>
        <dsp:cNvPr id="0" name=""/>
        <dsp:cNvSpPr/>
      </dsp:nvSpPr>
      <dsp:spPr>
        <a:xfrm>
          <a:off x="4606903" y="4530935"/>
          <a:ext cx="1929085" cy="961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solidFill>
                <a:srgbClr val="FF0000"/>
              </a:solidFill>
            </a:rPr>
            <a:t>From outcome to exposure-</a:t>
          </a:r>
        </a:p>
        <a:p>
          <a:pPr lvl="0" algn="ctr" defTabSz="222250">
            <a:lnSpc>
              <a:spcPct val="90000"/>
            </a:lnSpc>
            <a:spcBef>
              <a:spcPct val="0"/>
            </a:spcBef>
            <a:spcAft>
              <a:spcPct val="35000"/>
            </a:spcAft>
          </a:pPr>
          <a:r>
            <a:rPr lang="en-US" sz="500" kern="1200" dirty="0"/>
            <a:t>Case-control study</a:t>
          </a:r>
        </a:p>
      </dsp:txBody>
      <dsp:txXfrm>
        <a:off x="4635078" y="4559110"/>
        <a:ext cx="1872735" cy="905625"/>
      </dsp:txXfrm>
    </dsp:sp>
    <dsp:sp modelId="{CA48D444-4CA5-4537-B3B0-A4DADC1336C5}">
      <dsp:nvSpPr>
        <dsp:cNvPr id="0" name=""/>
        <dsp:cNvSpPr/>
      </dsp:nvSpPr>
      <dsp:spPr>
        <a:xfrm>
          <a:off x="7079575" y="2968462"/>
          <a:ext cx="1514921" cy="961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521A2-C9FF-4E56-93B3-68C8E6761C56}">
      <dsp:nvSpPr>
        <dsp:cNvPr id="0" name=""/>
        <dsp:cNvSpPr/>
      </dsp:nvSpPr>
      <dsp:spPr>
        <a:xfrm>
          <a:off x="7247899" y="3128370"/>
          <a:ext cx="1514921" cy="961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Descriptive study</a:t>
          </a:r>
        </a:p>
      </dsp:txBody>
      <dsp:txXfrm>
        <a:off x="7276074" y="3156545"/>
        <a:ext cx="1458571" cy="905625"/>
      </dsp:txXfrm>
    </dsp:sp>
    <dsp:sp modelId="{5B792D70-B4D9-4DAA-A8AC-4E2D675877C2}">
      <dsp:nvSpPr>
        <dsp:cNvPr id="0" name=""/>
        <dsp:cNvSpPr/>
      </dsp:nvSpPr>
      <dsp:spPr>
        <a:xfrm>
          <a:off x="6704313" y="4371027"/>
          <a:ext cx="2265443" cy="961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96659-CD11-49D2-9384-34117C5E0F5F}">
      <dsp:nvSpPr>
        <dsp:cNvPr id="0" name=""/>
        <dsp:cNvSpPr/>
      </dsp:nvSpPr>
      <dsp:spPr>
        <a:xfrm>
          <a:off x="6872638" y="4530935"/>
          <a:ext cx="2265443" cy="961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a:t>-Case report/Case series</a:t>
          </a:r>
        </a:p>
        <a:p>
          <a:pPr lvl="0" algn="ctr" defTabSz="222250">
            <a:lnSpc>
              <a:spcPct val="90000"/>
            </a:lnSpc>
            <a:spcBef>
              <a:spcPct val="0"/>
            </a:spcBef>
            <a:spcAft>
              <a:spcPct val="35000"/>
            </a:spcAft>
          </a:pPr>
          <a:r>
            <a:rPr lang="en-US" sz="500" kern="1200" dirty="0"/>
            <a:t>-Cross-sectional study</a:t>
          </a:r>
        </a:p>
        <a:p>
          <a:pPr lvl="0" algn="ctr" defTabSz="222250">
            <a:lnSpc>
              <a:spcPct val="90000"/>
            </a:lnSpc>
            <a:spcBef>
              <a:spcPct val="0"/>
            </a:spcBef>
            <a:spcAft>
              <a:spcPct val="35000"/>
            </a:spcAft>
          </a:pPr>
          <a:r>
            <a:rPr lang="en-US" sz="500" kern="1200" dirty="0"/>
            <a:t>-Ecological study</a:t>
          </a:r>
        </a:p>
      </dsp:txBody>
      <dsp:txXfrm>
        <a:off x="6900813" y="4559110"/>
        <a:ext cx="2209093" cy="90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63C82-EA12-422D-B845-D7704C3D8963}">
      <dsp:nvSpPr>
        <dsp:cNvPr id="0" name=""/>
        <dsp:cNvSpPr/>
      </dsp:nvSpPr>
      <dsp:spPr>
        <a:xfrm rot="5400000">
          <a:off x="-238868" y="239242"/>
          <a:ext cx="1592456" cy="111471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Technical</a:t>
          </a:r>
          <a:endParaRPr lang="en-US" sz="2000" kern="1200" dirty="0"/>
        </a:p>
      </dsp:txBody>
      <dsp:txXfrm rot="-5400000">
        <a:off x="1" y="557734"/>
        <a:ext cx="1114719" cy="477737"/>
      </dsp:txXfrm>
    </dsp:sp>
    <dsp:sp modelId="{11E69616-80EB-416F-BA1A-F4BF797E7C88}">
      <dsp:nvSpPr>
        <dsp:cNvPr id="0" name=""/>
        <dsp:cNvSpPr/>
      </dsp:nvSpPr>
      <dsp:spPr>
        <a:xfrm rot="5400000">
          <a:off x="4154611" y="-3039517"/>
          <a:ext cx="1035096" cy="711488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Feasibility</a:t>
          </a:r>
          <a:endParaRPr lang="en-US" sz="2900" kern="1200" dirty="0"/>
        </a:p>
        <a:p>
          <a:pPr marL="285750" lvl="1" indent="-285750" algn="l" defTabSz="1289050">
            <a:lnSpc>
              <a:spcPct val="90000"/>
            </a:lnSpc>
            <a:spcBef>
              <a:spcPct val="0"/>
            </a:spcBef>
            <a:spcAft>
              <a:spcPct val="15000"/>
            </a:spcAft>
            <a:buChar char="••"/>
          </a:pPr>
          <a:r>
            <a:rPr lang="en-US" sz="2900" kern="1200" dirty="0" smtClean="0"/>
            <a:t>Interest</a:t>
          </a:r>
          <a:endParaRPr lang="en-US" sz="2900" kern="1200" dirty="0"/>
        </a:p>
      </dsp:txBody>
      <dsp:txXfrm rot="-5400000">
        <a:off x="1114720" y="50903"/>
        <a:ext cx="7064351" cy="934038"/>
      </dsp:txXfrm>
    </dsp:sp>
    <dsp:sp modelId="{ECEA7ECF-7743-4CF7-90FE-4A1640096963}">
      <dsp:nvSpPr>
        <dsp:cNvPr id="0" name=""/>
        <dsp:cNvSpPr/>
      </dsp:nvSpPr>
      <dsp:spPr>
        <a:xfrm rot="5400000">
          <a:off x="-238868" y="1637358"/>
          <a:ext cx="1592456" cy="111471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Financial</a:t>
          </a:r>
          <a:endParaRPr lang="en-US" sz="2000" kern="1200" dirty="0"/>
        </a:p>
      </dsp:txBody>
      <dsp:txXfrm rot="-5400000">
        <a:off x="1" y="1955850"/>
        <a:ext cx="1114719" cy="477737"/>
      </dsp:txXfrm>
    </dsp:sp>
    <dsp:sp modelId="{0F5715B8-7EC0-423D-BA3D-9DA0283E2F87}">
      <dsp:nvSpPr>
        <dsp:cNvPr id="0" name=""/>
        <dsp:cNvSpPr/>
      </dsp:nvSpPr>
      <dsp:spPr>
        <a:xfrm rot="5400000">
          <a:off x="4154611" y="-1641401"/>
          <a:ext cx="1035096" cy="711488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Resources</a:t>
          </a:r>
          <a:endParaRPr lang="en-US" sz="2800" kern="1200" dirty="0"/>
        </a:p>
        <a:p>
          <a:pPr marL="285750" lvl="1" indent="-285750" algn="l" defTabSz="1244600">
            <a:lnSpc>
              <a:spcPct val="90000"/>
            </a:lnSpc>
            <a:spcBef>
              <a:spcPct val="0"/>
            </a:spcBef>
            <a:spcAft>
              <a:spcPct val="15000"/>
            </a:spcAft>
            <a:buChar char="••"/>
          </a:pPr>
          <a:r>
            <a:rPr lang="en-US" sz="2800" kern="1200" dirty="0" smtClean="0"/>
            <a:t>Novelty (newness)</a:t>
          </a:r>
          <a:endParaRPr lang="en-US" sz="2800" kern="1200" dirty="0"/>
        </a:p>
      </dsp:txBody>
      <dsp:txXfrm rot="-5400000">
        <a:off x="1114720" y="1449019"/>
        <a:ext cx="7064351" cy="934038"/>
      </dsp:txXfrm>
    </dsp:sp>
    <dsp:sp modelId="{B6FFD815-A951-42A8-AF60-BA024998359A}">
      <dsp:nvSpPr>
        <dsp:cNvPr id="0" name=""/>
        <dsp:cNvSpPr/>
      </dsp:nvSpPr>
      <dsp:spPr>
        <a:xfrm rot="5400000">
          <a:off x="-238868" y="3035474"/>
          <a:ext cx="1592456" cy="111471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Legal</a:t>
          </a:r>
          <a:endParaRPr lang="en-US" sz="2000" kern="1200" dirty="0"/>
        </a:p>
      </dsp:txBody>
      <dsp:txXfrm rot="-5400000">
        <a:off x="1" y="3353966"/>
        <a:ext cx="1114719" cy="477737"/>
      </dsp:txXfrm>
    </dsp:sp>
    <dsp:sp modelId="{D4FDAEED-6861-42A1-8141-F640BFD7D373}">
      <dsp:nvSpPr>
        <dsp:cNvPr id="0" name=""/>
        <dsp:cNvSpPr/>
      </dsp:nvSpPr>
      <dsp:spPr>
        <a:xfrm rot="5400000">
          <a:off x="4154611" y="-243285"/>
          <a:ext cx="1035096" cy="711488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Ethic</a:t>
          </a:r>
          <a:endParaRPr lang="en-US" sz="2800" kern="1200" dirty="0"/>
        </a:p>
        <a:p>
          <a:pPr marL="285750" lvl="1" indent="-285750" algn="l" defTabSz="1244600">
            <a:lnSpc>
              <a:spcPct val="90000"/>
            </a:lnSpc>
            <a:spcBef>
              <a:spcPct val="0"/>
            </a:spcBef>
            <a:spcAft>
              <a:spcPct val="15000"/>
            </a:spcAft>
            <a:buChar char="••"/>
          </a:pPr>
          <a:r>
            <a:rPr lang="en-US" sz="2800" kern="1200" dirty="0" smtClean="0"/>
            <a:t>Relevance</a:t>
          </a:r>
          <a:endParaRPr lang="en-US" sz="2800" kern="1200" dirty="0"/>
        </a:p>
      </dsp:txBody>
      <dsp:txXfrm rot="-5400000">
        <a:off x="1114720" y="2847135"/>
        <a:ext cx="7064351" cy="934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A2D53-D4BF-43F5-B856-3F7CAE9253EB}">
      <dsp:nvSpPr>
        <dsp:cNvPr id="0" name=""/>
        <dsp:cNvSpPr/>
      </dsp:nvSpPr>
      <dsp:spPr>
        <a:xfrm>
          <a:off x="3393504" y="1214"/>
          <a:ext cx="1442591" cy="9376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Schedule planning time</a:t>
          </a:r>
          <a:endParaRPr lang="en-US" sz="1200" kern="1200" dirty="0"/>
        </a:p>
      </dsp:txBody>
      <dsp:txXfrm>
        <a:off x="3439278" y="46988"/>
        <a:ext cx="1351043" cy="846136"/>
      </dsp:txXfrm>
    </dsp:sp>
    <dsp:sp modelId="{93B45C90-2A56-4FD3-9F09-89EFBDB93548}">
      <dsp:nvSpPr>
        <dsp:cNvPr id="0" name=""/>
        <dsp:cNvSpPr/>
      </dsp:nvSpPr>
      <dsp:spPr>
        <a:xfrm>
          <a:off x="2242272" y="470056"/>
          <a:ext cx="3745054" cy="3745054"/>
        </a:xfrm>
        <a:custGeom>
          <a:avLst/>
          <a:gdLst/>
          <a:ahLst/>
          <a:cxnLst/>
          <a:rect l="0" t="0" r="0" b="0"/>
          <a:pathLst>
            <a:path>
              <a:moveTo>
                <a:pt x="2603721" y="148661"/>
              </a:moveTo>
              <a:arcTo wR="1872527" hR="1872527" stAng="17579083" swAng="196035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BEF043-DF95-4FEC-B927-1DDADF5C813E}">
      <dsp:nvSpPr>
        <dsp:cNvPr id="0" name=""/>
        <dsp:cNvSpPr/>
      </dsp:nvSpPr>
      <dsp:spPr>
        <a:xfrm>
          <a:off x="5174383" y="1295099"/>
          <a:ext cx="1442591" cy="9376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Write a daily ‘to do list and estimate time per task</a:t>
          </a:r>
          <a:endParaRPr lang="en-US" sz="1200" kern="1200" dirty="0"/>
        </a:p>
      </dsp:txBody>
      <dsp:txXfrm>
        <a:off x="5220157" y="1340873"/>
        <a:ext cx="1351043" cy="846136"/>
      </dsp:txXfrm>
    </dsp:sp>
    <dsp:sp modelId="{BF8E5566-317E-4B27-91B8-D1FC327FF11D}">
      <dsp:nvSpPr>
        <dsp:cNvPr id="0" name=""/>
        <dsp:cNvSpPr/>
      </dsp:nvSpPr>
      <dsp:spPr>
        <a:xfrm>
          <a:off x="2242272" y="470056"/>
          <a:ext cx="3745054" cy="3745054"/>
        </a:xfrm>
        <a:custGeom>
          <a:avLst/>
          <a:gdLst/>
          <a:ahLst/>
          <a:cxnLst/>
          <a:rect l="0" t="0" r="0" b="0"/>
          <a:pathLst>
            <a:path>
              <a:moveTo>
                <a:pt x="3742496" y="1774691"/>
              </a:moveTo>
              <a:arcTo wR="1872527" hR="1872527" stAng="21420303" swAng="21953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241D3F-C325-4DA3-A4D7-3E390E830C71}">
      <dsp:nvSpPr>
        <dsp:cNvPr id="0" name=""/>
        <dsp:cNvSpPr/>
      </dsp:nvSpPr>
      <dsp:spPr>
        <a:xfrm>
          <a:off x="4494148" y="3388648"/>
          <a:ext cx="1442591" cy="9376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Set up effective systems for managing people and emails</a:t>
          </a:r>
          <a:endParaRPr lang="en-US" sz="1200" kern="1200" dirty="0"/>
        </a:p>
      </dsp:txBody>
      <dsp:txXfrm>
        <a:off x="4539922" y="3434422"/>
        <a:ext cx="1351043" cy="846136"/>
      </dsp:txXfrm>
    </dsp:sp>
    <dsp:sp modelId="{92D8B7D4-EDE5-4933-B25A-DC4D432481BC}">
      <dsp:nvSpPr>
        <dsp:cNvPr id="0" name=""/>
        <dsp:cNvSpPr/>
      </dsp:nvSpPr>
      <dsp:spPr>
        <a:xfrm>
          <a:off x="2242272" y="470056"/>
          <a:ext cx="3745054" cy="3745054"/>
        </a:xfrm>
        <a:custGeom>
          <a:avLst/>
          <a:gdLst/>
          <a:ahLst/>
          <a:cxnLst/>
          <a:rect l="0" t="0" r="0" b="0"/>
          <a:pathLst>
            <a:path>
              <a:moveTo>
                <a:pt x="2244442" y="3707748"/>
              </a:moveTo>
              <a:arcTo wR="1872527" hR="1872527" stAng="4712634" swAng="137473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816A1A-84DE-4E61-B9E7-4A12913F4274}">
      <dsp:nvSpPr>
        <dsp:cNvPr id="0" name=""/>
        <dsp:cNvSpPr/>
      </dsp:nvSpPr>
      <dsp:spPr>
        <a:xfrm>
          <a:off x="2292860" y="3388648"/>
          <a:ext cx="1442591" cy="9376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Use your prime time</a:t>
          </a:r>
          <a:endParaRPr lang="en-US" sz="1200" kern="1200" dirty="0"/>
        </a:p>
      </dsp:txBody>
      <dsp:txXfrm>
        <a:off x="2338634" y="3434422"/>
        <a:ext cx="1351043" cy="846136"/>
      </dsp:txXfrm>
    </dsp:sp>
    <dsp:sp modelId="{C529C170-9D81-4401-A2DC-1CF70F558835}">
      <dsp:nvSpPr>
        <dsp:cNvPr id="0" name=""/>
        <dsp:cNvSpPr/>
      </dsp:nvSpPr>
      <dsp:spPr>
        <a:xfrm>
          <a:off x="2242272" y="470056"/>
          <a:ext cx="3745054" cy="3745054"/>
        </a:xfrm>
        <a:custGeom>
          <a:avLst/>
          <a:gdLst/>
          <a:ahLst/>
          <a:cxnLst/>
          <a:rect l="0" t="0" r="0" b="0"/>
          <a:pathLst>
            <a:path>
              <a:moveTo>
                <a:pt x="312768" y="2908630"/>
              </a:moveTo>
              <a:arcTo wR="1872527" hR="1872527" stAng="8784302" swAng="21953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6AF3D5-1905-483D-9958-950D918529A1}">
      <dsp:nvSpPr>
        <dsp:cNvPr id="0" name=""/>
        <dsp:cNvSpPr/>
      </dsp:nvSpPr>
      <dsp:spPr>
        <a:xfrm>
          <a:off x="1612625" y="1295099"/>
          <a:ext cx="1442591" cy="93768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 not procrastinate, start somewhere</a:t>
          </a:r>
          <a:endParaRPr lang="en-US" sz="1200" kern="1200" dirty="0"/>
        </a:p>
      </dsp:txBody>
      <dsp:txXfrm>
        <a:off x="1658399" y="1340873"/>
        <a:ext cx="1351043" cy="846136"/>
      </dsp:txXfrm>
    </dsp:sp>
    <dsp:sp modelId="{0EC5E45B-1830-400F-84DD-65CDCF65EF11}">
      <dsp:nvSpPr>
        <dsp:cNvPr id="0" name=""/>
        <dsp:cNvSpPr/>
      </dsp:nvSpPr>
      <dsp:spPr>
        <a:xfrm>
          <a:off x="2242272" y="470056"/>
          <a:ext cx="3745054" cy="3745054"/>
        </a:xfrm>
        <a:custGeom>
          <a:avLst/>
          <a:gdLst/>
          <a:ahLst/>
          <a:cxnLst/>
          <a:rect l="0" t="0" r="0" b="0"/>
          <a:pathLst>
            <a:path>
              <a:moveTo>
                <a:pt x="326422" y="816157"/>
              </a:moveTo>
              <a:arcTo wR="1872527" hR="1872527" stAng="12860561" swAng="196035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0"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21"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FB91B-8AD0-46CE-A396-FEB0658AF436}" type="datetimeFigureOut">
              <a:rPr lang="en-US" smtClean="0"/>
              <a:t>6/11/2024</a:t>
            </a:fld>
            <a:endParaRPr lang="en-US"/>
          </a:p>
        </p:txBody>
      </p:sp>
      <p:sp>
        <p:nvSpPr>
          <p:cNvPr id="1048722"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23"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4"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25"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AA6F6-AC64-4601-A5E5-E61C6A02BC29}" type="slidenum">
              <a:rPr lang="en-US" smtClean="0"/>
              <a:t>‹#›</a:t>
            </a:fld>
            <a:endParaRPr lang="en-US"/>
          </a:p>
        </p:txBody>
      </p:sp>
    </p:spTree>
    <p:extLst>
      <p:ext uri="{BB962C8B-B14F-4D97-AF65-F5344CB8AC3E}">
        <p14:creationId xmlns:p14="http://schemas.microsoft.com/office/powerpoint/2010/main" val="281732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lide Image Placeholder 1"/>
          <p:cNvSpPr>
            <a:spLocks noGrp="1" noRot="1" noChangeAspect="1"/>
          </p:cNvSpPr>
          <p:nvPr>
            <p:ph type="sldImg"/>
          </p:nvPr>
        </p:nvSpPr>
        <p:spPr/>
      </p:sp>
      <p:sp>
        <p:nvSpPr>
          <p:cNvPr id="1048603" name="Notes Placeholder 2"/>
          <p:cNvSpPr>
            <a:spLocks noGrp="1"/>
          </p:cNvSpPr>
          <p:nvPr>
            <p:ph type="body" idx="1"/>
          </p:nvPr>
        </p:nvSpPr>
        <p:spPr/>
        <p:txBody>
          <a:bodyPr/>
          <a:lstStyle/>
          <a:p>
            <a:endParaRPr lang="en-US" dirty="0"/>
          </a:p>
        </p:txBody>
      </p:sp>
      <p:sp>
        <p:nvSpPr>
          <p:cNvPr id="1048604" name="Slide Number Placeholder 3"/>
          <p:cNvSpPr>
            <a:spLocks noGrp="1"/>
          </p:cNvSpPr>
          <p:nvPr>
            <p:ph type="sldNum" sz="quarter" idx="10"/>
          </p:nvPr>
        </p:nvSpPr>
        <p:spPr/>
        <p:txBody>
          <a:bodyPr/>
          <a:lstStyle/>
          <a:p>
            <a:fld id="{DCCAA6F6-AC64-4601-A5E5-E61C6A02BC29}"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AC7D980-05AA-4656-BF09-DF6EACC305E7}" type="datetimeFigureOut">
              <a:rPr lang="en-US" smtClean="0"/>
              <a:t>6/11/2024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5186148-2209-4D5F-97CB-DD603F44ADA9}"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7D980-05AA-4656-BF09-DF6EACC305E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6148-2209-4D5F-97CB-DD603F44ADA9}"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7D980-05AA-4656-BF09-DF6EACC305E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6148-2209-4D5F-97CB-DD603F44ADA9}"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7D980-05AA-4656-BF09-DF6EACC305E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6148-2209-4D5F-97CB-DD603F44ADA9}"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7D980-05AA-4656-BF09-DF6EACC305E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86148-2209-4D5F-97CB-DD603F44AD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C7D980-05AA-4656-BF09-DF6EACC305E7}"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86148-2209-4D5F-97CB-DD603F44ADA9}"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C7D980-05AA-4656-BF09-DF6EACC305E7}"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86148-2209-4D5F-97CB-DD603F44ADA9}"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C7D980-05AA-4656-BF09-DF6EACC305E7}"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86148-2209-4D5F-97CB-DD603F44ADA9}"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7D980-05AA-4656-BF09-DF6EACC305E7}"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86148-2209-4D5F-97CB-DD603F44AD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7D980-05AA-4656-BF09-DF6EACC305E7}"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86148-2209-4D5F-97CB-DD603F44AD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7D980-05AA-4656-BF09-DF6EACC305E7}"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86148-2209-4D5F-97CB-DD603F44AD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AC7D980-05AA-4656-BF09-DF6EACC305E7}" type="datetimeFigureOut">
              <a:rPr lang="en-US" smtClean="0"/>
              <a:t>6/11/2024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5186148-2209-4D5F-97CB-DD603F44AD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ctrTitle"/>
          </p:nvPr>
        </p:nvSpPr>
        <p:spPr/>
        <p:txBody>
          <a:bodyPr>
            <a:normAutofit fontScale="90000"/>
          </a:bodyPr>
          <a:lstStyle/>
          <a:p>
            <a:r>
              <a:rPr lang="en-US" b="1" dirty="0" smtClean="0">
                <a:latin typeface="Times New Roman" pitchFamily="18" charset="0"/>
                <a:cs typeface="Times New Roman" pitchFamily="18" charset="0"/>
              </a:rPr>
              <a:t>Introduction to Research Writing/ Research idea conceptualization</a:t>
            </a:r>
            <a:endParaRPr lang="en-US" b="1" dirty="0">
              <a:latin typeface="Times New Roman" pitchFamily="18" charset="0"/>
              <a:cs typeface="Times New Roman" pitchFamily="18" charset="0"/>
            </a:endParaRPr>
          </a:p>
        </p:txBody>
      </p:sp>
      <p:sp>
        <p:nvSpPr>
          <p:cNvPr id="1048593" name="Subtitle 2"/>
          <p:cNvSpPr>
            <a:spLocks noGrp="1"/>
          </p:cNvSpPr>
          <p:nvPr>
            <p:ph type="subTitle" idx="1"/>
          </p:nvPr>
        </p:nvSpPr>
        <p:spPr>
          <a:xfrm>
            <a:off x="1371600" y="3886200"/>
            <a:ext cx="6400800" cy="2514600"/>
          </a:xfrm>
        </p:spPr>
        <p:txBody>
          <a:bodyPr>
            <a:normAutofit/>
          </a:bodyPr>
          <a:lstStyle/>
          <a:p>
            <a:r>
              <a:rPr lang="en-US" sz="2800" i="1" dirty="0" err="1" smtClean="0">
                <a:latin typeface="Times New Roman" pitchFamily="18" charset="0"/>
                <a:cs typeface="Times New Roman" pitchFamily="18" charset="0"/>
              </a:rPr>
              <a:t>Dr</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Akaninyene</a:t>
            </a:r>
            <a:r>
              <a:rPr lang="en-US" sz="2800" i="1" dirty="0" smtClean="0">
                <a:latin typeface="Times New Roman" pitchFamily="18" charset="0"/>
                <a:cs typeface="Times New Roman" pitchFamily="18" charset="0"/>
              </a:rPr>
              <a:t> Mark</a:t>
            </a:r>
          </a:p>
          <a:p>
            <a:r>
              <a:rPr lang="en-US" sz="2800" i="1" dirty="0" err="1" smtClean="0">
                <a:latin typeface="Times New Roman" pitchFamily="18" charset="0"/>
                <a:cs typeface="Times New Roman" pitchFamily="18" charset="0"/>
              </a:rPr>
              <a:t>MBBcH</a:t>
            </a:r>
            <a:r>
              <a:rPr lang="en-US" sz="2800" i="1" dirty="0" smtClean="0">
                <a:latin typeface="Times New Roman" pitchFamily="18" charset="0"/>
                <a:cs typeface="Times New Roman" pitchFamily="18" charset="0"/>
              </a:rPr>
              <a:t>(Cal), MPH(</a:t>
            </a:r>
            <a:r>
              <a:rPr lang="en-US" sz="2800" i="1" dirty="0" err="1" smtClean="0">
                <a:latin typeface="Times New Roman" pitchFamily="18" charset="0"/>
                <a:cs typeface="Times New Roman" pitchFamily="18" charset="0"/>
              </a:rPr>
              <a:t>Uniport</a:t>
            </a:r>
            <a:r>
              <a:rPr lang="en-US" sz="2800" i="1" dirty="0" smtClean="0">
                <a:latin typeface="Times New Roman" pitchFamily="18" charset="0"/>
                <a:cs typeface="Times New Roman" pitchFamily="18" charset="0"/>
              </a:rPr>
              <a:t>), FWACP, PhD in view</a:t>
            </a:r>
          </a:p>
          <a:p>
            <a:r>
              <a:rPr lang="en-US" altLang="zh-CN" sz="2800" i="1" dirty="0" smtClean="0">
                <a:latin typeface="Times New Roman" pitchFamily="18" charset="0"/>
                <a:cs typeface="Times New Roman" pitchFamily="18" charset="0"/>
              </a:rPr>
              <a:t>Consultant Public Health Physician</a:t>
            </a:r>
            <a:endParaRPr lang="zh-CN" altLang="en-US" dirty="0"/>
          </a:p>
          <a:p>
            <a:endParaRPr lang="en-US" sz="2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ontent Placeholder 2"/>
          <p:cNvSpPr>
            <a:spLocks noGrp="1"/>
          </p:cNvSpPr>
          <p:nvPr>
            <p:ph idx="1"/>
          </p:nvPr>
        </p:nvSpPr>
        <p:spPr>
          <a:xfrm>
            <a:off x="457200" y="381000"/>
            <a:ext cx="8229600" cy="5745163"/>
          </a:xfrm>
        </p:spPr>
        <p:txBody>
          <a:bodyPr>
            <a:normAutofit fontScale="96429"/>
          </a:bodyPr>
          <a:lstStyle/>
          <a:p>
            <a:pPr marL="320040" lvl="1" indent="0">
              <a:buNone/>
            </a:pPr>
            <a:endParaRPr lang="en-US" sz="2800" b="1" dirty="0" smtClean="0">
              <a:latin typeface="Times New Roman" panose="02020603050405020304" pitchFamily="18" charset="0"/>
              <a:cs typeface="Times New Roman" panose="02020603050405020304" pitchFamily="18" charset="0"/>
            </a:endParaRPr>
          </a:p>
          <a:p>
            <a:pPr marL="320040" lvl="1" indent="0">
              <a:buNone/>
            </a:pPr>
            <a:endParaRPr lang="en-US" sz="2800" b="1" dirty="0">
              <a:latin typeface="Times New Roman" panose="02020603050405020304" pitchFamily="18" charset="0"/>
              <a:cs typeface="Times New Roman" panose="02020603050405020304" pitchFamily="18" charset="0"/>
            </a:endParaRPr>
          </a:p>
          <a:p>
            <a:pPr marL="320040" lvl="1" indent="0">
              <a:buNone/>
            </a:pPr>
            <a:r>
              <a:rPr lang="en-US" sz="2800" b="1" dirty="0" smtClean="0">
                <a:latin typeface="Times New Roman" panose="02020603050405020304" pitchFamily="18" charset="0"/>
                <a:cs typeface="Times New Roman" panose="02020603050405020304" pitchFamily="18" charset="0"/>
              </a:rPr>
              <a:t>Descriptive  Research</a:t>
            </a:r>
            <a:r>
              <a:rPr lang="en-US" sz="2800" dirty="0" smtClean="0">
                <a:latin typeface="Times New Roman" panose="02020603050405020304" pitchFamily="18" charset="0"/>
                <a:cs typeface="Times New Roman" panose="02020603050405020304" pitchFamily="18" charset="0"/>
              </a:rPr>
              <a:t> </a:t>
            </a:r>
          </a:p>
          <a:p>
            <a:pPr lvl="1">
              <a:buFont typeface="Wingdings" pitchFamily="2" charset="2"/>
              <a:buChar char="Ø"/>
            </a:pPr>
            <a:r>
              <a:rPr lang="en-US" sz="2800" dirty="0" smtClean="0">
                <a:latin typeface="Times New Roman" panose="02020603050405020304" pitchFamily="18" charset="0"/>
                <a:cs typeface="Times New Roman" panose="02020603050405020304" pitchFamily="18" charset="0"/>
              </a:rPr>
              <a:t>Descriptive studies are form of observational </a:t>
            </a:r>
            <a:r>
              <a:rPr lang="en-US" sz="2800" dirty="0">
                <a:latin typeface="Times New Roman" panose="02020603050405020304" pitchFamily="18" charset="0"/>
                <a:cs typeface="Times New Roman" panose="02020603050405020304" pitchFamily="18" charset="0"/>
              </a:rPr>
              <a:t>studies, no element of control. They study the frequency and distribution of disease or health-related events in human populations</a:t>
            </a:r>
            <a:r>
              <a:rPr lang="en-US" sz="2800"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smtClean="0">
              <a:latin typeface="Times New Roman" panose="02020603050405020304" pitchFamily="18" charset="0"/>
              <a:cs typeface="Times New Roman" panose="02020603050405020304" pitchFamily="18" charset="0"/>
            </a:endParaRPr>
          </a:p>
          <a:p>
            <a:pPr marL="0" indent="0">
              <a:buNone/>
            </a:pPr>
            <a:r>
              <a:rPr lang="en-US" sz="2800" b="1" dirty="0" smtClean="0">
                <a:latin typeface="Times New Roman" panose="02020603050405020304" pitchFamily="18" charset="0"/>
                <a:cs typeface="Times New Roman" panose="02020603050405020304" pitchFamily="18" charset="0"/>
              </a:rPr>
              <a:t>    Experimental research </a:t>
            </a:r>
          </a:p>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In Experimental research, the researcher sets the parameters or conditions and is able to change them to determine their effects. 2 forms are RCT and non-RCT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Content Placeholder 2"/>
          <p:cNvSpPr>
            <a:spLocks noGrp="1"/>
          </p:cNvSpPr>
          <p:nvPr>
            <p:ph idx="1"/>
          </p:nvPr>
        </p:nvSpPr>
        <p:spPr>
          <a:xfrm>
            <a:off x="457200" y="533400"/>
            <a:ext cx="8229600" cy="5592763"/>
          </a:xfrm>
        </p:spPr>
        <p:txBody>
          <a:bodyPr>
            <a:normAutofit/>
          </a:bodyPr>
          <a:lstStyle/>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It can be conducted in clinics, laboratories, radiology or communities.</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It requires the researcher to be able to control one or more conditions of the experiment. </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This method helps researchers understand how certain variables affect what is being studied</a:t>
            </a:r>
          </a:p>
          <a:p>
            <a:pPr marL="0" indent="0">
              <a:buNone/>
            </a:pP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Observational research</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It is the examination of things as they naturally or inherently occur.</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researcher simply observes, describes, measures or records what occurs. </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information is then analyzed and used to draw conclusions.</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Typical examples of observational researches are cohort studies, case- control studies, cross sectional descriptive studies, ecological studies, case series .</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Content Placeholder 3"/>
          <p:cNvGraphicFramePr>
            <a:graphicFrameLocks noGrp="1"/>
          </p:cNvGraphicFramePr>
          <p:nvPr>
            <p:ph idx="1"/>
          </p:nvPr>
        </p:nvGraphicFramePr>
        <p:xfrm>
          <a:off x="0" y="834888"/>
          <a:ext cx="9144000" cy="602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614" name="Title 1"/>
          <p:cNvSpPr>
            <a:spLocks noGrp="1"/>
          </p:cNvSpPr>
          <p:nvPr>
            <p:ph type="title"/>
          </p:nvPr>
        </p:nvSpPr>
        <p:spPr>
          <a:xfrm>
            <a:off x="0" y="0"/>
            <a:ext cx="8515350" cy="834888"/>
          </a:xfrm>
        </p:spPr>
        <p:txBody>
          <a:bodyPr>
            <a:normAutofit/>
          </a:bodyPr>
          <a:lstStyle/>
          <a:p>
            <a:r>
              <a:rPr lang="en-US" sz="2800" b="1" dirty="0">
                <a:latin typeface="Times New Roman" panose="02020603050405020304" pitchFamily="18" charset="0"/>
                <a:cs typeface="Times New Roman" panose="02020603050405020304" pitchFamily="18" charset="0"/>
              </a:rPr>
              <a:t>Classification of types of quantitative research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Content Placeholder 2"/>
          <p:cNvSpPr>
            <a:spLocks noGrp="1"/>
          </p:cNvSpPr>
          <p:nvPr>
            <p:ph idx="1"/>
          </p:nvPr>
        </p:nvSpPr>
        <p:spPr>
          <a:xfrm>
            <a:off x="457200" y="990600"/>
            <a:ext cx="8229600" cy="5135563"/>
          </a:xfrm>
        </p:spPr>
        <p:txBody>
          <a:bodyPr>
            <a:normAutofit fontScale="96154"/>
          </a:bodyPr>
          <a:lstStyle/>
          <a:p>
            <a:pPr>
              <a:buFont typeface="Wingdings" pitchFamily="2" charset="2"/>
              <a:buChar char="Ø"/>
            </a:pPr>
            <a:r>
              <a:rPr lang="en-US" dirty="0" smtClean="0">
                <a:latin typeface="Times New Roman" pitchFamily="18" charset="0"/>
                <a:cs typeface="Times New Roman" pitchFamily="18" charset="0"/>
              </a:rPr>
              <a:t>What is a Project? – “A human activity that achieves a clear objective against a timescale”  (Source: The Association of Project Managers)</a:t>
            </a:r>
          </a:p>
          <a:p>
            <a:pPr>
              <a:buFont typeface="Wingdings" pitchFamily="2" charset="2"/>
              <a:buChar char="Ø"/>
            </a:pPr>
            <a:r>
              <a:rPr lang="en-US" dirty="0" smtClean="0">
                <a:latin typeface="Times New Roman" pitchFamily="18" charset="0"/>
                <a:cs typeface="Times New Roman" pitchFamily="18" charset="0"/>
              </a:rPr>
              <a:t>– “A non-repetitive activity that is goal oriented, has a set of  constraints, has a measurable outcome and changes  something”  (Source: </a:t>
            </a:r>
            <a:r>
              <a:rPr lang="en-US" dirty="0" err="1" smtClean="0">
                <a:latin typeface="Times New Roman" pitchFamily="18" charset="0"/>
                <a:cs typeface="Times New Roman" pitchFamily="18" charset="0"/>
              </a:rPr>
              <a:t>Maylor</a:t>
            </a:r>
            <a:r>
              <a:rPr lang="en-US" dirty="0" smtClean="0">
                <a:latin typeface="Times New Roman" pitchFamily="18" charset="0"/>
                <a:cs typeface="Times New Roman" pitchFamily="18" charset="0"/>
              </a:rPr>
              <a:t>, 1996)</a:t>
            </a:r>
          </a:p>
          <a:p>
            <a:pPr>
              <a:buFont typeface="Wingdings" pitchFamily="2" charset="2"/>
              <a:buChar char="Ø"/>
            </a:pPr>
            <a:r>
              <a:rPr lang="en-US" dirty="0" smtClean="0">
                <a:latin typeface="Times New Roman" pitchFamily="18" charset="0"/>
                <a:cs typeface="Times New Roman" pitchFamily="18" charset="0"/>
              </a:rPr>
              <a:t>Naïve researchers often used the term project interchangeably with research.</a:t>
            </a:r>
          </a:p>
          <a:p>
            <a:pPr>
              <a:buFont typeface="Wingdings" pitchFamily="2" charset="2"/>
              <a:buChar char="Ø"/>
            </a:pPr>
            <a:r>
              <a:rPr lang="en-US" dirty="0" smtClean="0">
                <a:latin typeface="Times New Roman" pitchFamily="18" charset="0"/>
                <a:cs typeface="Times New Roman" pitchFamily="18" charset="0"/>
              </a:rPr>
              <a:t>Project is a specific and finite activity that gives a measurable and observable result under preset requirements. Research is a systematic investigation and study of materials, sources to establish facts and reach new conclusions</a:t>
            </a:r>
            <a:endParaRPr lang="en-US" dirty="0">
              <a:latin typeface="Times New Roman" pitchFamily="18" charset="0"/>
              <a:cs typeface="Times New Roman" pitchFamily="18" charset="0"/>
            </a:endParaRPr>
          </a:p>
        </p:txBody>
      </p:sp>
      <p:sp>
        <p:nvSpPr>
          <p:cNvPr id="1048616" name="Title 1"/>
          <p:cNvSpPr>
            <a:spLocks noGrp="1"/>
          </p:cNvSpPr>
          <p:nvPr>
            <p:ph type="title"/>
          </p:nvPr>
        </p:nvSpPr>
        <p:spPr>
          <a:xfrm>
            <a:off x="457200" y="152400"/>
            <a:ext cx="8229600" cy="1066800"/>
          </a:xfrm>
        </p:spPr>
        <p:txBody>
          <a:bodyPr>
            <a:normAutofit fontScale="90000"/>
          </a:bodyPr>
          <a:lstStyle/>
          <a:p>
            <a:r>
              <a:rPr lang="en-US" sz="2700" b="1" dirty="0" smtClean="0">
                <a:latin typeface="Times New Roman" pitchFamily="18" charset="0"/>
                <a:cs typeface="Times New Roman" pitchFamily="18" charset="0"/>
              </a:rPr>
              <a:t>Research different from a project</a:t>
            </a:r>
            <a:r>
              <a:rPr lang="en-US" b="1" dirty="0" smtClean="0"/>
              <a:t/>
            </a:r>
            <a:br>
              <a:rPr lang="en-US" b="1" dirty="0" smtClean="0"/>
            </a:b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Content Placeholder 3"/>
          <p:cNvGraphicFramePr>
            <a:graphicFrameLocks noGrp="1"/>
          </p:cNvGraphicFramePr>
          <p:nvPr>
            <p:ph idx="1"/>
          </p:nvPr>
        </p:nvGraphicFramePr>
        <p:xfrm>
          <a:off x="838200" y="838200"/>
          <a:ext cx="7772400" cy="4655419"/>
        </p:xfrm>
        <a:graphic>
          <a:graphicData uri="http://schemas.openxmlformats.org/drawingml/2006/table">
            <a:tbl>
              <a:tblPr firstRow="1" bandRow="1">
                <a:tableStyleId>{5C22544A-7EE6-4342-B048-85BDC9FD1C3A}</a:tableStyleId>
              </a:tblPr>
              <a:tblGrid>
                <a:gridCol w="3886200"/>
                <a:gridCol w="3886200"/>
              </a:tblGrid>
              <a:tr h="601579">
                <a:tc>
                  <a:txBody>
                    <a:bodyPr/>
                    <a:lstStyle/>
                    <a:p>
                      <a:r>
                        <a:rPr lang="en-US" sz="2400" dirty="0" smtClean="0">
                          <a:latin typeface="Times New Roman" pitchFamily="18" charset="0"/>
                          <a:cs typeface="Times New Roman" pitchFamily="18" charset="0"/>
                        </a:rPr>
                        <a:t>Research</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Project</a:t>
                      </a:r>
                      <a:endParaRPr lang="en-US" sz="2400" dirty="0">
                        <a:latin typeface="Times New Roman" pitchFamily="18" charset="0"/>
                        <a:cs typeface="Times New Roman" pitchFamily="18" charset="0"/>
                      </a:endParaRPr>
                    </a:p>
                  </a:txBody>
                  <a:tcPr/>
                </a:tc>
              </a:tr>
              <a:tr h="1323473">
                <a:tc>
                  <a:txBody>
                    <a:bodyPr/>
                    <a:lstStyle/>
                    <a:p>
                      <a:r>
                        <a:rPr lang="en-US" sz="2000" dirty="0" smtClean="0">
                          <a:latin typeface="Times New Roman" pitchFamily="18" charset="0"/>
                          <a:cs typeface="Times New Roman" pitchFamily="18" charset="0"/>
                        </a:rPr>
                        <a:t>1.Research</a:t>
                      </a:r>
                      <a:r>
                        <a:rPr lang="en-US" sz="2000" baseline="0" dirty="0" smtClean="0">
                          <a:latin typeface="Times New Roman" pitchFamily="18" charset="0"/>
                          <a:cs typeface="Times New Roman" pitchFamily="18" charset="0"/>
                        </a:rPr>
                        <a:t> is a careful study conducted using a systematic approach and scientific methods.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1.Project is a collaborative</a:t>
                      </a:r>
                      <a:r>
                        <a:rPr lang="en-US" sz="2000" baseline="0" dirty="0" smtClean="0">
                          <a:latin typeface="Times New Roman" pitchFamily="18" charset="0"/>
                          <a:cs typeface="Times New Roman" pitchFamily="18" charset="0"/>
                        </a:rPr>
                        <a:t> or individual enterprise that is carefully planned to achieve a particular aim.</a:t>
                      </a:r>
                      <a:endParaRPr lang="en-US" sz="2000" dirty="0">
                        <a:latin typeface="Times New Roman" pitchFamily="18" charset="0"/>
                        <a:cs typeface="Times New Roman" pitchFamily="18" charset="0"/>
                      </a:endParaRPr>
                    </a:p>
                  </a:txBody>
                  <a:tcPr/>
                </a:tc>
              </a:tr>
              <a:tr h="922421">
                <a:tc>
                  <a:txBody>
                    <a:bodyPr/>
                    <a:lstStyle/>
                    <a:p>
                      <a:r>
                        <a:rPr lang="en-US" sz="2000" dirty="0" smtClean="0">
                          <a:latin typeface="Times New Roman" pitchFamily="18" charset="0"/>
                          <a:cs typeface="Times New Roman" pitchFamily="18" charset="0"/>
                        </a:rPr>
                        <a:t>2.Mainly carried</a:t>
                      </a:r>
                      <a:r>
                        <a:rPr lang="en-US" sz="2000" baseline="0" dirty="0" smtClean="0">
                          <a:latin typeface="Times New Roman" pitchFamily="18" charset="0"/>
                          <a:cs typeface="Times New Roman" pitchFamily="18" charset="0"/>
                        </a:rPr>
                        <a:t> out in academia, </a:t>
                      </a:r>
                      <a:r>
                        <a:rPr lang="en-US" sz="2000" baseline="0" smtClean="0">
                          <a:latin typeface="Times New Roman" pitchFamily="18" charset="0"/>
                          <a:cs typeface="Times New Roman" pitchFamily="18" charset="0"/>
                        </a:rPr>
                        <a:t>for the </a:t>
                      </a:r>
                      <a:r>
                        <a:rPr lang="en-US" sz="2000" baseline="0" dirty="0" smtClean="0">
                          <a:latin typeface="Times New Roman" pitchFamily="18" charset="0"/>
                          <a:cs typeface="Times New Roman" pitchFamily="18" charset="0"/>
                        </a:rPr>
                        <a:t>award of fellowships, masters </a:t>
                      </a:r>
                      <a:r>
                        <a:rPr lang="en-US" sz="2000" baseline="0" dirty="0" err="1" smtClean="0">
                          <a:latin typeface="Times New Roman" pitchFamily="18" charset="0"/>
                          <a:cs typeface="Times New Roman" pitchFamily="18" charset="0"/>
                        </a:rPr>
                        <a:t>etc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2. Can be seen in a variety of contexts, including businesses</a:t>
                      </a:r>
                      <a:endParaRPr lang="en-US" sz="2000" dirty="0">
                        <a:latin typeface="Times New Roman" pitchFamily="18" charset="0"/>
                        <a:cs typeface="Times New Roman" pitchFamily="18" charset="0"/>
                      </a:endParaRPr>
                    </a:p>
                  </a:txBody>
                  <a:tcPr/>
                </a:tc>
              </a:tr>
              <a:tr h="1724527">
                <a:tc>
                  <a:txBody>
                    <a:bodyPr/>
                    <a:lstStyle/>
                    <a:p>
                      <a:r>
                        <a:rPr lang="en-US" dirty="0" smtClean="0"/>
                        <a:t>3. </a:t>
                      </a:r>
                      <a:r>
                        <a:rPr lang="en-US" sz="2000" dirty="0" smtClean="0">
                          <a:latin typeface="Times New Roman" pitchFamily="18" charset="0"/>
                          <a:cs typeface="Times New Roman" pitchFamily="18" charset="0"/>
                        </a:rPr>
                        <a:t>The main aim of research is to seek or revise facts, theories, or principles with the view</a:t>
                      </a:r>
                      <a:r>
                        <a:rPr lang="en-US" sz="2000" baseline="0" dirty="0" smtClean="0">
                          <a:latin typeface="Times New Roman" pitchFamily="18" charset="0"/>
                          <a:cs typeface="Times New Roman" pitchFamily="18" charset="0"/>
                        </a:rPr>
                        <a:t> to adding to scientific body of knowledge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3. The main aim of a project is to achieve a tangible or intangible result;</a:t>
                      </a:r>
                      <a:r>
                        <a:rPr lang="en-US" sz="2000" baseline="0" dirty="0" smtClean="0">
                          <a:latin typeface="Times New Roman" pitchFamily="18" charset="0"/>
                          <a:cs typeface="Times New Roman" pitchFamily="18" charset="0"/>
                        </a:rPr>
                        <a:t> for example, product, service, competitive advantage </a:t>
                      </a:r>
                      <a:r>
                        <a:rPr lang="en-US" sz="2000" baseline="0" dirty="0" err="1" smtClean="0">
                          <a:latin typeface="Times New Roman" pitchFamily="18" charset="0"/>
                          <a:cs typeface="Times New Roman" pitchFamily="18" charset="0"/>
                        </a:rPr>
                        <a:t>etc</a:t>
                      </a:r>
                      <a:endParaRPr lang="en-US" sz="20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R AKAN\Desktop\IMG-20240511-WA0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447800"/>
            <a:ext cx="8991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Components of Research process</a:t>
            </a:r>
            <a:endParaRPr lang="en-US" dirty="0"/>
          </a:p>
        </p:txBody>
      </p:sp>
    </p:spTree>
    <p:extLst>
      <p:ext uri="{BB962C8B-B14F-4D97-AF65-F5344CB8AC3E}">
        <p14:creationId xmlns:p14="http://schemas.microsoft.com/office/powerpoint/2010/main" val="93758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Content Placeholder 2"/>
          <p:cNvSpPr>
            <a:spLocks noGrp="1"/>
          </p:cNvSpPr>
          <p:nvPr>
            <p:ph idx="1"/>
          </p:nvPr>
        </p:nvSpPr>
        <p:spPr>
          <a:xfrm>
            <a:off x="685800" y="685801"/>
            <a:ext cx="7829550" cy="6172200"/>
          </a:xfrm>
        </p:spPr>
        <p:txBody>
          <a:bodyPr>
            <a:normAutofit/>
          </a:bodyPr>
          <a:lstStyle/>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Planning a research==</a:t>
            </a:r>
            <a:r>
              <a:rPr lang="en-US" sz="2400" i="1" dirty="0" smtClean="0">
                <a:latin typeface="Times New Roman" panose="02020603050405020304" pitchFamily="18" charset="0"/>
                <a:cs typeface="Times New Roman" panose="02020603050405020304" pitchFamily="18" charset="0"/>
              </a:rPr>
              <a:t>OSPSSCSDIE</a:t>
            </a:r>
            <a:endParaRPr lang="en-US" sz="2400" i="1" dirty="0">
              <a:latin typeface="Times New Roman" panose="02020603050405020304" pitchFamily="18" charset="0"/>
              <a:cs typeface="Times New Roman" panose="02020603050405020304" pitchFamily="18" charset="0"/>
            </a:endParaRP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Concept</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Choose a topic</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Establish research team</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Allocate/assign roles</a:t>
            </a:r>
          </a:p>
          <a:p>
            <a:pPr lvl="1">
              <a:buFont typeface="Wingdings" pitchFamily="2" charset="2"/>
              <a:buChar char="ü"/>
            </a:pPr>
            <a:r>
              <a:rPr lang="en-US" sz="2400" dirty="0">
                <a:latin typeface="Times New Roman" panose="02020603050405020304" pitchFamily="18" charset="0"/>
                <a:cs typeface="Times New Roman" panose="02020603050405020304" pitchFamily="18" charset="0"/>
              </a:rPr>
              <a:t>Develop a proposal/protocol</a:t>
            </a:r>
          </a:p>
          <a:p>
            <a:pPr lvl="1">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Implementing the research</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Reporting/ Dissemination of the </a:t>
            </a:r>
            <a:r>
              <a:rPr lang="en-US" sz="2400" dirty="0" smtClean="0">
                <a:latin typeface="Times New Roman" panose="02020603050405020304" pitchFamily="18" charset="0"/>
                <a:cs typeface="Times New Roman" panose="02020603050405020304" pitchFamily="18" charset="0"/>
              </a:rPr>
              <a:t>research findings</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p>
        </p:txBody>
      </p:sp>
      <p:sp>
        <p:nvSpPr>
          <p:cNvPr id="1048618" name="Title 1"/>
          <p:cNvSpPr>
            <a:spLocks noGrp="1"/>
          </p:cNvSpPr>
          <p:nvPr>
            <p:ph type="title"/>
          </p:nvPr>
        </p:nvSpPr>
        <p:spPr>
          <a:xfrm>
            <a:off x="0" y="2"/>
            <a:ext cx="9144000" cy="1338469"/>
          </a:xfrm>
        </p:spPr>
        <p:txBody>
          <a:bodyPr>
            <a:normAutofit/>
          </a:bodyPr>
          <a:lstStyle/>
          <a:p>
            <a:r>
              <a:rPr lang="en-US" sz="2800" b="1" dirty="0">
                <a:latin typeface="Times New Roman" panose="02020603050405020304" pitchFamily="18" charset="0"/>
                <a:cs typeface="Times New Roman" panose="02020603050405020304" pitchFamily="18" charset="0"/>
              </a:rPr>
              <a:t>STEPS IN CONDUCTING A RESEARCH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Content Placeholder 2"/>
          <p:cNvSpPr>
            <a:spLocks noGrp="1"/>
          </p:cNvSpPr>
          <p:nvPr>
            <p:ph idx="1"/>
          </p:nvPr>
        </p:nvSpPr>
        <p:spPr>
          <a:xfrm>
            <a:off x="457200" y="381000"/>
            <a:ext cx="8229600" cy="5745163"/>
          </a:xfrm>
        </p:spPr>
        <p:txBody>
          <a:bodyPr/>
          <a:lstStyle/>
          <a:p>
            <a:pPr marL="0" indent="0">
              <a:buNone/>
            </a:pPr>
            <a:r>
              <a:rPr lang="en-US" dirty="0"/>
              <a:t> </a:t>
            </a:r>
            <a:r>
              <a:rPr lang="en-US" dirty="0" smtClean="0"/>
              <a:t>  </a:t>
            </a:r>
            <a:r>
              <a:rPr lang="en-US" sz="2400" b="1" dirty="0" smtClean="0">
                <a:latin typeface="Times New Roman" pitchFamily="18" charset="0"/>
                <a:cs typeface="Times New Roman" pitchFamily="18" charset="0"/>
              </a:rPr>
              <a:t>Tips </a:t>
            </a:r>
            <a:r>
              <a:rPr lang="en-US" sz="2400" b="1" dirty="0">
                <a:latin typeface="Times New Roman" pitchFamily="18" charset="0"/>
                <a:cs typeface="Times New Roman" pitchFamily="18" charset="0"/>
              </a:rPr>
              <a:t>on Planning your </a:t>
            </a:r>
            <a:r>
              <a:rPr lang="en-US" sz="2400" b="1" dirty="0" smtClean="0">
                <a:latin typeface="Times New Roman" pitchFamily="18" charset="0"/>
                <a:cs typeface="Times New Roman" pitchFamily="18" charset="0"/>
              </a:rPr>
              <a:t>research</a:t>
            </a:r>
          </a:p>
          <a:p>
            <a:pPr marL="0" indent="0">
              <a:buNone/>
            </a:pPr>
            <a:endParaRPr lang="en-US" sz="2400" b="1" dirty="0" smtClean="0">
              <a:latin typeface="Times New Roman" pitchFamily="18" charset="0"/>
              <a:cs typeface="Times New Roman" pitchFamily="18" charset="0"/>
            </a:endParaRPr>
          </a:p>
          <a:p>
            <a:pPr>
              <a:buFont typeface="Wingdings" pitchFamily="2" charset="2"/>
              <a:buChar char="ü"/>
            </a:pPr>
            <a:r>
              <a:rPr lang="en-US" sz="2400" dirty="0">
                <a:latin typeface="Times New Roman" pitchFamily="18" charset="0"/>
                <a:cs typeface="Times New Roman" pitchFamily="18" charset="0"/>
              </a:rPr>
              <a:t>What’s your </a:t>
            </a:r>
            <a:r>
              <a:rPr lang="en-US" sz="2400" dirty="0" smtClean="0">
                <a:latin typeface="Times New Roman" pitchFamily="18" charset="0"/>
                <a:cs typeface="Times New Roman" pitchFamily="18" charset="0"/>
              </a:rPr>
              <a:t>interest?</a:t>
            </a:r>
          </a:p>
          <a:p>
            <a:pPr>
              <a:buFont typeface="Wingdings" pitchFamily="2" charset="2"/>
              <a:buChar char="ü"/>
            </a:pPr>
            <a:r>
              <a:rPr lang="en-US" sz="2400" dirty="0" smtClean="0">
                <a:latin typeface="Times New Roman" pitchFamily="18" charset="0"/>
                <a:cs typeface="Times New Roman" pitchFamily="18" charset="0"/>
              </a:rPr>
              <a:t>Select </a:t>
            </a:r>
            <a:r>
              <a:rPr lang="en-US" sz="2400" dirty="0">
                <a:latin typeface="Times New Roman" pitchFamily="18" charset="0"/>
                <a:cs typeface="Times New Roman" pitchFamily="18" charset="0"/>
              </a:rPr>
              <a:t>the right </a:t>
            </a:r>
            <a:r>
              <a:rPr lang="en-US" sz="2400" dirty="0" smtClean="0">
                <a:latin typeface="Times New Roman" pitchFamily="18" charset="0"/>
                <a:cs typeface="Times New Roman" pitchFamily="18" charset="0"/>
              </a:rPr>
              <a:t>topic</a:t>
            </a:r>
          </a:p>
          <a:p>
            <a:pPr>
              <a:buFont typeface="Wingdings" pitchFamily="2" charset="2"/>
              <a:buChar char="ü"/>
            </a:pPr>
            <a:r>
              <a:rPr lang="en-US" sz="2400" dirty="0" smtClean="0">
                <a:latin typeface="Times New Roman" pitchFamily="18" charset="0"/>
                <a:cs typeface="Times New Roman" pitchFamily="18" charset="0"/>
              </a:rPr>
              <a:t>Find </a:t>
            </a:r>
            <a:r>
              <a:rPr lang="en-US" sz="2400" dirty="0">
                <a:latin typeface="Times New Roman" pitchFamily="18" charset="0"/>
                <a:cs typeface="Times New Roman" pitchFamily="18" charset="0"/>
              </a:rPr>
              <a:t>the right </a:t>
            </a:r>
            <a:r>
              <a:rPr lang="en-US" sz="2400" dirty="0" smtClean="0">
                <a:latin typeface="Times New Roman" pitchFamily="18" charset="0"/>
                <a:cs typeface="Times New Roman" pitchFamily="18" charset="0"/>
              </a:rPr>
              <a:t>supervisor</a:t>
            </a:r>
          </a:p>
          <a:p>
            <a:pPr>
              <a:buFont typeface="Wingdings" pitchFamily="2" charset="2"/>
              <a:buChar char="ü"/>
            </a:pPr>
            <a:r>
              <a:rPr lang="en-US" sz="2400" dirty="0" smtClean="0">
                <a:latin typeface="Times New Roman" pitchFamily="18" charset="0"/>
                <a:cs typeface="Times New Roman" pitchFamily="18" charset="0"/>
              </a:rPr>
              <a:t>Develop </a:t>
            </a:r>
            <a:r>
              <a:rPr lang="en-US" sz="2400" dirty="0">
                <a:latin typeface="Times New Roman" pitchFamily="18" charset="0"/>
                <a:cs typeface="Times New Roman" pitchFamily="18" charset="0"/>
              </a:rPr>
              <a:t>a feasible plan and keep it </a:t>
            </a:r>
            <a:r>
              <a:rPr lang="en-US" sz="2400" dirty="0" smtClean="0">
                <a:latin typeface="Times New Roman" pitchFamily="18" charset="0"/>
                <a:cs typeface="Times New Roman" pitchFamily="18" charset="0"/>
              </a:rPr>
              <a:t>simple and achievable</a:t>
            </a:r>
          </a:p>
          <a:p>
            <a:pPr>
              <a:buFont typeface="Wingdings" pitchFamily="2" charset="2"/>
              <a:buChar char="ü"/>
            </a:pPr>
            <a:r>
              <a:rPr lang="en-US" sz="2400" dirty="0" smtClean="0">
                <a:latin typeface="Times New Roman" pitchFamily="18" charset="0"/>
                <a:cs typeface="Times New Roman" pitchFamily="18" charset="0"/>
              </a:rPr>
              <a:t>Prepare </a:t>
            </a:r>
            <a:r>
              <a:rPr lang="en-US" sz="2400" dirty="0">
                <a:latin typeface="Times New Roman" pitchFamily="18" charset="0"/>
                <a:cs typeface="Times New Roman" pitchFamily="18" charset="0"/>
              </a:rPr>
              <a:t>a project </a:t>
            </a:r>
            <a:r>
              <a:rPr lang="en-US" sz="2400" dirty="0" smtClean="0">
                <a:latin typeface="Times New Roman" pitchFamily="18" charset="0"/>
                <a:cs typeface="Times New Roman" pitchFamily="18" charset="0"/>
              </a:rPr>
              <a:t>timeline and stick to it</a:t>
            </a:r>
          </a:p>
          <a:p>
            <a:pPr>
              <a:buFont typeface="Wingdings" pitchFamily="2" charset="2"/>
              <a:buChar char="ü"/>
            </a:pPr>
            <a:r>
              <a:rPr lang="en-US" sz="2400" dirty="0" smtClean="0">
                <a:latin typeface="Times New Roman" pitchFamily="18" charset="0"/>
                <a:cs typeface="Times New Roman" pitchFamily="18" charset="0"/>
              </a:rPr>
              <a:t>Avoid distractions and focus on the set plan</a:t>
            </a:r>
          </a:p>
          <a:p>
            <a:pPr>
              <a:buFont typeface="Wingdings" pitchFamily="2" charset="2"/>
              <a:buChar char="ü"/>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Ask questions from senior </a:t>
            </a:r>
            <a:r>
              <a:rPr lang="en-US" sz="2400" dirty="0" smtClean="0">
                <a:latin typeface="Times New Roman" pitchFamily="18" charset="0"/>
                <a:cs typeface="Times New Roman" pitchFamily="18" charset="0"/>
              </a:rPr>
              <a:t>colleagues</a:t>
            </a:r>
          </a:p>
          <a:p>
            <a:pPr>
              <a:buFont typeface="Wingdings" pitchFamily="2" charset="2"/>
              <a:buChar char="ü"/>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Do not plan to plagiarize someone’s </a:t>
            </a:r>
            <a:r>
              <a:rPr lang="en-US" sz="2400" dirty="0" smtClean="0">
                <a:latin typeface="Times New Roman" pitchFamily="18" charset="0"/>
                <a:cs typeface="Times New Roman" pitchFamily="18" charset="0"/>
              </a:rPr>
              <a:t>work</a:t>
            </a:r>
          </a:p>
          <a:p>
            <a:pPr>
              <a:buFont typeface="Wingdings" pitchFamily="2" charset="2"/>
              <a:buChar char="ü"/>
            </a:pPr>
            <a:r>
              <a:rPr lang="en-US" sz="2400" dirty="0" smtClean="0">
                <a:latin typeface="Times New Roman" pitchFamily="18" charset="0"/>
                <a:cs typeface="Times New Roman" pitchFamily="18" charset="0"/>
              </a:rPr>
              <a:t>Apply the principles/ responsibilities of a good researcher</a:t>
            </a:r>
            <a:endParaRPr lang="en-US" sz="2400" dirty="0">
              <a:latin typeface="Times New Roman" pitchFamily="18" charset="0"/>
              <a:cs typeface="Times New Roman" pitchFamily="18" charset="0"/>
            </a:endParaRPr>
          </a:p>
          <a:p>
            <a:pPr>
              <a:buFont typeface="Wingdings" pitchFamily="2" charset="2"/>
              <a:buChar char="ü"/>
            </a:pPr>
            <a:endParaRPr lang="en-US" sz="2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R AKAN\Desktop\IMG-20240607-WA0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99" y="304800"/>
            <a:ext cx="8839201"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6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R AKAN\Desktop\IMG-20240523-WA0008.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51167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R AKAN\Desktop\IMG-20240511-WA0005.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4645024" y="914400"/>
            <a:ext cx="4498975"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5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Content Placeholder 2"/>
          <p:cNvSpPr>
            <a:spLocks noGrp="1"/>
          </p:cNvSpPr>
          <p:nvPr>
            <p:ph idx="1"/>
          </p:nvPr>
        </p:nvSpPr>
        <p:spPr>
          <a:xfrm>
            <a:off x="457200" y="1066800"/>
            <a:ext cx="8229600" cy="5059363"/>
          </a:xfrm>
        </p:spPr>
        <p:txBody>
          <a:bodyPr>
            <a:noAutofit/>
          </a:bodyPr>
          <a:lstStyle/>
          <a:p>
            <a:r>
              <a:rPr lang="en-US" sz="2400" dirty="0" smtClean="0">
                <a:latin typeface="Times New Roman" pitchFamily="18" charset="0"/>
                <a:cs typeface="Times New Roman" pitchFamily="18" charset="0"/>
              </a:rPr>
              <a:t>What is research</a:t>
            </a:r>
          </a:p>
          <a:p>
            <a:r>
              <a:rPr lang="en-US" sz="2400" dirty="0" smtClean="0">
                <a:latin typeface="Times New Roman" pitchFamily="18" charset="0"/>
                <a:cs typeface="Times New Roman" pitchFamily="18" charset="0"/>
              </a:rPr>
              <a:t>Types of research</a:t>
            </a:r>
          </a:p>
          <a:p>
            <a:r>
              <a:rPr lang="en-US" sz="2400" dirty="0" smtClean="0">
                <a:latin typeface="Times New Roman" pitchFamily="18" charset="0"/>
                <a:cs typeface="Times New Roman" pitchFamily="18" charset="0"/>
              </a:rPr>
              <a:t>The differences between project and research</a:t>
            </a:r>
          </a:p>
          <a:p>
            <a:r>
              <a:rPr lang="en-US" sz="2400" dirty="0" smtClean="0">
                <a:latin typeface="Times New Roman" pitchFamily="18" charset="0"/>
                <a:cs typeface="Times New Roman" pitchFamily="18" charset="0"/>
              </a:rPr>
              <a:t>Steps in conducting a research</a:t>
            </a:r>
          </a:p>
          <a:p>
            <a:r>
              <a:rPr lang="en-US" sz="2400" dirty="0" smtClean="0">
                <a:latin typeface="Times New Roman" pitchFamily="18" charset="0"/>
                <a:cs typeface="Times New Roman" pitchFamily="18" charset="0"/>
              </a:rPr>
              <a:t>Skills in research</a:t>
            </a:r>
          </a:p>
          <a:p>
            <a:r>
              <a:rPr lang="en-US" sz="2400" dirty="0" smtClean="0">
                <a:latin typeface="Times New Roman" pitchFamily="18" charset="0"/>
                <a:cs typeface="Times New Roman" pitchFamily="18" charset="0"/>
              </a:rPr>
              <a:t>Principles/ responsibilities of a good researcher</a:t>
            </a:r>
          </a:p>
          <a:p>
            <a:r>
              <a:rPr lang="en-US" sz="2400" dirty="0" smtClean="0">
                <a:latin typeface="Times New Roman" pitchFamily="18" charset="0"/>
                <a:cs typeface="Times New Roman" pitchFamily="18" charset="0"/>
              </a:rPr>
              <a:t>Developing research Ideas</a:t>
            </a:r>
          </a:p>
          <a:p>
            <a:r>
              <a:rPr lang="en-US" sz="2400" dirty="0" smtClean="0">
                <a:latin typeface="Times New Roman" pitchFamily="18" charset="0"/>
                <a:cs typeface="Times New Roman" pitchFamily="18" charset="0"/>
              </a:rPr>
              <a:t>Tips on format of Dissertations</a:t>
            </a:r>
          </a:p>
          <a:p>
            <a:r>
              <a:rPr lang="en-US" sz="2400" dirty="0" smtClean="0">
                <a:latin typeface="Times New Roman" pitchFamily="18" charset="0"/>
                <a:cs typeface="Times New Roman" pitchFamily="18" charset="0"/>
              </a:rPr>
              <a:t>conclusion</a:t>
            </a:r>
            <a:endParaRPr lang="en-US" sz="2400" dirty="0">
              <a:latin typeface="Times New Roman" pitchFamily="18" charset="0"/>
              <a:cs typeface="Times New Roman" pitchFamily="18" charset="0"/>
            </a:endParaRPr>
          </a:p>
        </p:txBody>
      </p:sp>
      <p:sp>
        <p:nvSpPr>
          <p:cNvPr id="1048600" name="Title 1"/>
          <p:cNvSpPr>
            <a:spLocks noGrp="1"/>
          </p:cNvSpPr>
          <p:nvPr>
            <p:ph type="title"/>
          </p:nvPr>
        </p:nvSpPr>
        <p:spPr>
          <a:xfrm>
            <a:off x="457200" y="274638"/>
            <a:ext cx="8229600" cy="944562"/>
          </a:xfrm>
        </p:spPr>
        <p:txBody>
          <a:bodyPr>
            <a:normAutofit/>
          </a:bodyPr>
          <a:lstStyle/>
          <a:p>
            <a:r>
              <a:rPr lang="en-US" sz="2800" b="1" dirty="0" smtClean="0">
                <a:latin typeface="Times New Roman" pitchFamily="18" charset="0"/>
                <a:cs typeface="Times New Roman" pitchFamily="18" charset="0"/>
              </a:rPr>
              <a:t>Outline</a:t>
            </a:r>
            <a:endParaRPr lang="en-US" sz="2800"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normAutofit fontScale="90000"/>
          </a:bodyPr>
          <a:lstStyle/>
          <a:p>
            <a:r>
              <a:rPr lang="en-US" b="1" dirty="0" smtClean="0"/>
              <a:t>Sequence in research development</a:t>
            </a:r>
            <a:endParaRPr lang="en-US" b="1" dirty="0"/>
          </a:p>
        </p:txBody>
      </p:sp>
      <p:sp>
        <p:nvSpPr>
          <p:cNvPr id="1048629" name="Content Placeholder 2"/>
          <p:cNvSpPr>
            <a:spLocks noGrp="1"/>
          </p:cNvSpPr>
          <p:nvPr>
            <p:ph sz="quarter" idx="13"/>
          </p:nvPr>
        </p:nvSpPr>
        <p:spPr/>
        <p:txBody>
          <a:bodyPr>
            <a:normAutofit/>
          </a:bodyPr>
          <a:lstStyle/>
          <a:p>
            <a:r>
              <a:rPr lang="en-US" sz="2000" dirty="0" smtClean="0"/>
              <a:t>Choice of topic/ supervisor</a:t>
            </a:r>
          </a:p>
          <a:p>
            <a:r>
              <a:rPr lang="en-US" sz="2000" dirty="0" smtClean="0"/>
              <a:t>Read literature</a:t>
            </a:r>
          </a:p>
          <a:p>
            <a:r>
              <a:rPr lang="en-US" sz="2000" dirty="0" smtClean="0"/>
              <a:t>Finalize objectives</a:t>
            </a:r>
          </a:p>
          <a:p>
            <a:r>
              <a:rPr lang="en-US" sz="2000" dirty="0" smtClean="0"/>
              <a:t>Concept development</a:t>
            </a:r>
          </a:p>
          <a:p>
            <a:r>
              <a:rPr lang="en-US" sz="2000" dirty="0" smtClean="0"/>
              <a:t>Proposal development</a:t>
            </a:r>
          </a:p>
          <a:p>
            <a:r>
              <a:rPr lang="en-US" sz="2000" dirty="0" smtClean="0"/>
              <a:t>Develop research instrument</a:t>
            </a:r>
          </a:p>
          <a:p>
            <a:r>
              <a:rPr lang="en-US" sz="2000" dirty="0" smtClean="0"/>
              <a:t>Ethical approval</a:t>
            </a:r>
            <a:endParaRPr lang="en-US" sz="2000" dirty="0"/>
          </a:p>
        </p:txBody>
      </p:sp>
      <p:sp>
        <p:nvSpPr>
          <p:cNvPr id="1048630" name="Content Placeholder 3"/>
          <p:cNvSpPr>
            <a:spLocks noGrp="1"/>
          </p:cNvSpPr>
          <p:nvPr>
            <p:ph sz="quarter" idx="14"/>
          </p:nvPr>
        </p:nvSpPr>
        <p:spPr>
          <a:xfrm>
            <a:off x="3869204" y="2160590"/>
            <a:ext cx="3369796" cy="3880773"/>
          </a:xfrm>
        </p:spPr>
        <p:txBody>
          <a:bodyPr>
            <a:noAutofit/>
          </a:bodyPr>
          <a:lstStyle/>
          <a:p>
            <a:r>
              <a:rPr lang="en-US" sz="2000" dirty="0" smtClean="0"/>
              <a:t>Pretesting/revise instrument</a:t>
            </a:r>
          </a:p>
          <a:p>
            <a:r>
              <a:rPr lang="en-US" sz="2000" dirty="0" smtClean="0"/>
              <a:t>Field work</a:t>
            </a:r>
          </a:p>
          <a:p>
            <a:r>
              <a:rPr lang="en-US" sz="2000" dirty="0" smtClean="0"/>
              <a:t>Data analysis</a:t>
            </a:r>
          </a:p>
          <a:p>
            <a:r>
              <a:rPr lang="en-US" sz="2000" dirty="0" smtClean="0"/>
              <a:t>Results</a:t>
            </a:r>
          </a:p>
          <a:p>
            <a:r>
              <a:rPr lang="en-US" sz="2000" dirty="0" smtClean="0"/>
              <a:t>Discussion, conclusion</a:t>
            </a:r>
          </a:p>
          <a:p>
            <a:r>
              <a:rPr lang="en-US" sz="2000" dirty="0" smtClean="0"/>
              <a:t>Referencing</a:t>
            </a:r>
          </a:p>
          <a:p>
            <a:r>
              <a:rPr lang="en-US" sz="2000" dirty="0" smtClean="0"/>
              <a:t>Submit to supervisor, assessor</a:t>
            </a:r>
          </a:p>
          <a:p>
            <a:r>
              <a:rPr lang="en-US" sz="2000" dirty="0" smtClean="0"/>
              <a:t>Presentation and defense</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631" name="Title 1"/>
          <p:cNvSpPr>
            <a:spLocks noGrp="1"/>
          </p:cNvSpPr>
          <p:nvPr>
            <p:ph type="title"/>
          </p:nvPr>
        </p:nvSpPr>
        <p:spPr/>
        <p:txBody>
          <a:bodyPr>
            <a:normAutofit fontScale="90000"/>
          </a:bodyPr>
          <a:lstStyle/>
          <a:p>
            <a:r>
              <a:rPr lang="en-US" b="1" dirty="0" smtClean="0"/>
              <a:t>Criteria for choosing research topic?</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8" name="Straight Connector 2"/>
          <p:cNvCxnSpPr>
            <a:cxnSpLocks/>
          </p:cNvCxnSpPr>
          <p:nvPr/>
        </p:nvCxnSpPr>
        <p:spPr>
          <a:xfrm rot="5400000">
            <a:off x="-381000" y="3657600"/>
            <a:ext cx="5181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48635" name="Rectangle 4"/>
          <p:cNvSpPr/>
          <p:nvPr/>
        </p:nvSpPr>
        <p:spPr>
          <a:xfrm>
            <a:off x="2209800" y="762000"/>
            <a:ext cx="1828800" cy="457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FRIENDS</a:t>
            </a:r>
            <a:endParaRPr lang="en-US" dirty="0"/>
          </a:p>
        </p:txBody>
      </p:sp>
      <p:cxnSp>
        <p:nvCxnSpPr>
          <p:cNvPr id="3145729" name="Straight Arrow Connector 6"/>
          <p:cNvCxnSpPr>
            <a:cxnSpLocks/>
          </p:cNvCxnSpPr>
          <p:nvPr/>
        </p:nvCxnSpPr>
        <p:spPr>
          <a:xfrm>
            <a:off x="2209800" y="18288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0" name="Straight Arrow Connector 8"/>
          <p:cNvCxnSpPr>
            <a:cxnSpLocks/>
          </p:cNvCxnSpPr>
          <p:nvPr/>
        </p:nvCxnSpPr>
        <p:spPr>
          <a:xfrm>
            <a:off x="2209800" y="2514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1" name="Straight Arrow Connector 10"/>
          <p:cNvCxnSpPr>
            <a:cxnSpLocks/>
          </p:cNvCxnSpPr>
          <p:nvPr/>
        </p:nvCxnSpPr>
        <p:spPr>
          <a:xfrm>
            <a:off x="2209800" y="3276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2" name="Straight Arrow Connector 12"/>
          <p:cNvCxnSpPr>
            <a:cxnSpLocks/>
          </p:cNvCxnSpPr>
          <p:nvPr/>
        </p:nvCxnSpPr>
        <p:spPr>
          <a:xfrm>
            <a:off x="2209800" y="4038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3" name="Straight Arrow Connector 15"/>
          <p:cNvCxnSpPr>
            <a:cxnSpLocks/>
          </p:cNvCxnSpPr>
          <p:nvPr/>
        </p:nvCxnSpPr>
        <p:spPr>
          <a:xfrm>
            <a:off x="2209800" y="4800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4" name="Straight Arrow Connector 18"/>
          <p:cNvCxnSpPr>
            <a:cxnSpLocks/>
          </p:cNvCxnSpPr>
          <p:nvPr/>
        </p:nvCxnSpPr>
        <p:spPr>
          <a:xfrm>
            <a:off x="2209800" y="55626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5" name="Straight Arrow Connector 20"/>
          <p:cNvCxnSpPr>
            <a:cxnSpLocks/>
          </p:cNvCxnSpPr>
          <p:nvPr/>
        </p:nvCxnSpPr>
        <p:spPr>
          <a:xfrm>
            <a:off x="2209800" y="62484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636" name="Rectangle 27"/>
          <p:cNvSpPr/>
          <p:nvPr/>
        </p:nvSpPr>
        <p:spPr>
          <a:xfrm>
            <a:off x="3581400" y="16764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 Feasible</a:t>
            </a:r>
            <a:endParaRPr lang="en-US" dirty="0"/>
          </a:p>
        </p:txBody>
      </p:sp>
      <p:sp>
        <p:nvSpPr>
          <p:cNvPr id="1048637" name="Rectangle 28"/>
          <p:cNvSpPr/>
          <p:nvPr/>
        </p:nvSpPr>
        <p:spPr>
          <a:xfrm>
            <a:off x="3581400" y="23622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 ₌Relevant</a:t>
            </a:r>
            <a:endParaRPr lang="en-US" dirty="0"/>
          </a:p>
        </p:txBody>
      </p:sp>
      <p:sp>
        <p:nvSpPr>
          <p:cNvPr id="1048638" name="Rectangle 29"/>
          <p:cNvSpPr/>
          <p:nvPr/>
        </p:nvSpPr>
        <p:spPr>
          <a:xfrm>
            <a:off x="3581400" y="31242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Interesting</a:t>
            </a:r>
            <a:endParaRPr lang="en-US" dirty="0"/>
          </a:p>
        </p:txBody>
      </p:sp>
      <p:sp>
        <p:nvSpPr>
          <p:cNvPr id="1048639" name="Rectangle 30"/>
          <p:cNvSpPr/>
          <p:nvPr/>
        </p:nvSpPr>
        <p:spPr>
          <a:xfrm>
            <a:off x="3581400" y="38862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 Ethical</a:t>
            </a:r>
            <a:endParaRPr lang="en-US" dirty="0"/>
          </a:p>
        </p:txBody>
      </p:sp>
      <p:sp>
        <p:nvSpPr>
          <p:cNvPr id="1048640" name="Rectangle 31"/>
          <p:cNvSpPr/>
          <p:nvPr/>
        </p:nvSpPr>
        <p:spPr>
          <a:xfrm>
            <a:off x="3581400" y="46482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 Narrow</a:t>
            </a:r>
            <a:endParaRPr lang="en-US" dirty="0"/>
          </a:p>
        </p:txBody>
      </p:sp>
      <p:sp>
        <p:nvSpPr>
          <p:cNvPr id="1048641" name="Rectangle 32"/>
          <p:cNvSpPr/>
          <p:nvPr/>
        </p:nvSpPr>
        <p:spPr>
          <a:xfrm>
            <a:off x="3581400" y="54102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 Discipline</a:t>
            </a:r>
            <a:endParaRPr lang="en-US" dirty="0"/>
          </a:p>
        </p:txBody>
      </p:sp>
      <p:sp>
        <p:nvSpPr>
          <p:cNvPr id="1048642" name="Rectangle 33"/>
          <p:cNvSpPr/>
          <p:nvPr/>
        </p:nvSpPr>
        <p:spPr>
          <a:xfrm>
            <a:off x="3581400" y="60960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 Supervisor</a:t>
            </a:r>
            <a:endParaRPr lang="en-US" dirty="0"/>
          </a:p>
        </p:txBody>
      </p:sp>
      <p:cxnSp>
        <p:nvCxnSpPr>
          <p:cNvPr id="3145736" name="Straight Arrow Connector 36"/>
          <p:cNvCxnSpPr>
            <a:cxnSpLocks/>
          </p:cNvCxnSpPr>
          <p:nvPr/>
        </p:nvCxnSpPr>
        <p:spPr>
          <a:xfrm flipV="1">
            <a:off x="5181600" y="1524000"/>
            <a:ext cx="106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7" name="Straight Arrow Connector 38"/>
          <p:cNvCxnSpPr>
            <a:cxnSpLocks/>
          </p:cNvCxnSpPr>
          <p:nvPr/>
        </p:nvCxnSpPr>
        <p:spPr>
          <a:xfrm>
            <a:off x="5029200" y="18288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8" name="Straight Arrow Connector 40"/>
          <p:cNvCxnSpPr>
            <a:cxnSpLocks/>
          </p:cNvCxnSpPr>
          <p:nvPr/>
        </p:nvCxnSpPr>
        <p:spPr>
          <a:xfrm>
            <a:off x="5181600" y="25146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39" name="Straight Arrow Connector 42"/>
          <p:cNvCxnSpPr>
            <a:cxnSpLocks/>
          </p:cNvCxnSpPr>
          <p:nvPr/>
        </p:nvCxnSpPr>
        <p:spPr>
          <a:xfrm>
            <a:off x="5181600" y="1828800"/>
            <a:ext cx="1143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0" name="Straight Arrow Connector 48"/>
          <p:cNvCxnSpPr>
            <a:cxnSpLocks/>
          </p:cNvCxnSpPr>
          <p:nvPr/>
        </p:nvCxnSpPr>
        <p:spPr>
          <a:xfrm flipV="1">
            <a:off x="5181600" y="16764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1" name="Straight Arrow Connector 51"/>
          <p:cNvCxnSpPr>
            <a:cxnSpLocks/>
          </p:cNvCxnSpPr>
          <p:nvPr/>
        </p:nvCxnSpPr>
        <p:spPr>
          <a:xfrm>
            <a:off x="5181600" y="25146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2" name="Straight Arrow Connector 53"/>
          <p:cNvCxnSpPr>
            <a:cxnSpLocks/>
          </p:cNvCxnSpPr>
          <p:nvPr/>
        </p:nvCxnSpPr>
        <p:spPr>
          <a:xfrm>
            <a:off x="5105400" y="2438400"/>
            <a:ext cx="1143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3" name="Straight Arrow Connector 58"/>
          <p:cNvCxnSpPr>
            <a:cxnSpLocks/>
          </p:cNvCxnSpPr>
          <p:nvPr/>
        </p:nvCxnSpPr>
        <p:spPr>
          <a:xfrm>
            <a:off x="5181600" y="33528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4" name="Straight Arrow Connector 60"/>
          <p:cNvCxnSpPr>
            <a:cxnSpLocks/>
          </p:cNvCxnSpPr>
          <p:nvPr/>
        </p:nvCxnSpPr>
        <p:spPr>
          <a:xfrm>
            <a:off x="5181600" y="32766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5" name="Straight Arrow Connector 62"/>
          <p:cNvCxnSpPr>
            <a:cxnSpLocks/>
          </p:cNvCxnSpPr>
          <p:nvPr/>
        </p:nvCxnSpPr>
        <p:spPr>
          <a:xfrm>
            <a:off x="5181600" y="4191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6" name="Straight Arrow Connector 74"/>
          <p:cNvCxnSpPr>
            <a:cxnSpLocks/>
          </p:cNvCxnSpPr>
          <p:nvPr/>
        </p:nvCxnSpPr>
        <p:spPr>
          <a:xfrm>
            <a:off x="5181600" y="1828800"/>
            <a:ext cx="1143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7" name="Straight Arrow Connector 89"/>
          <p:cNvCxnSpPr>
            <a:cxnSpLocks/>
          </p:cNvCxnSpPr>
          <p:nvPr/>
        </p:nvCxnSpPr>
        <p:spPr>
          <a:xfrm>
            <a:off x="5181600" y="33528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8" name="Straight Arrow Connector 94"/>
          <p:cNvCxnSpPr>
            <a:cxnSpLocks/>
            <a:stCxn id="1048639" idx="3"/>
          </p:cNvCxnSpPr>
          <p:nvPr/>
        </p:nvCxnSpPr>
        <p:spPr>
          <a:xfrm>
            <a:off x="5181600" y="4114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49" name="Straight Arrow Connector 96"/>
          <p:cNvCxnSpPr>
            <a:cxnSpLocks/>
          </p:cNvCxnSpPr>
          <p:nvPr/>
        </p:nvCxnSpPr>
        <p:spPr>
          <a:xfrm>
            <a:off x="5181600" y="56388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0" name="Straight Arrow Connector 98"/>
          <p:cNvCxnSpPr>
            <a:cxnSpLocks/>
            <a:stCxn id="1048640" idx="3"/>
          </p:cNvCxnSpPr>
          <p:nvPr/>
        </p:nvCxnSpPr>
        <p:spPr>
          <a:xfrm>
            <a:off x="5181600" y="4838700"/>
            <a:ext cx="1143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1" name="Straight Arrow Connector 101"/>
          <p:cNvCxnSpPr>
            <a:cxnSpLocks/>
            <a:stCxn id="1048640" idx="3"/>
          </p:cNvCxnSpPr>
          <p:nvPr/>
        </p:nvCxnSpPr>
        <p:spPr>
          <a:xfrm flipV="1">
            <a:off x="5181600" y="4648200"/>
            <a:ext cx="990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2" name="Straight Arrow Connector 103"/>
          <p:cNvCxnSpPr>
            <a:cxnSpLocks/>
            <a:stCxn id="1048640" idx="3"/>
          </p:cNvCxnSpPr>
          <p:nvPr/>
        </p:nvCxnSpPr>
        <p:spPr>
          <a:xfrm>
            <a:off x="5181600" y="4838700"/>
            <a:ext cx="990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3" name="Straight Arrow Connector 105"/>
          <p:cNvCxnSpPr>
            <a:cxnSpLocks/>
            <a:stCxn id="1048641" idx="3"/>
          </p:cNvCxnSpPr>
          <p:nvPr/>
        </p:nvCxnSpPr>
        <p:spPr>
          <a:xfrm>
            <a:off x="5181600" y="5600700"/>
            <a:ext cx="1066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4" name="Straight Arrow Connector 107"/>
          <p:cNvCxnSpPr>
            <a:cxnSpLocks/>
            <a:stCxn id="1048641" idx="3"/>
          </p:cNvCxnSpPr>
          <p:nvPr/>
        </p:nvCxnSpPr>
        <p:spPr>
          <a:xfrm flipV="1">
            <a:off x="5181600" y="5410200"/>
            <a:ext cx="990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5" name="Straight Arrow Connector 109"/>
          <p:cNvCxnSpPr>
            <a:cxnSpLocks/>
            <a:stCxn id="1048642" idx="3"/>
          </p:cNvCxnSpPr>
          <p:nvPr/>
        </p:nvCxnSpPr>
        <p:spPr>
          <a:xfrm>
            <a:off x="5181600" y="6286500"/>
            <a:ext cx="1066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6" name="Straight Arrow Connector 111"/>
          <p:cNvCxnSpPr>
            <a:cxnSpLocks/>
            <a:stCxn id="1048642" idx="3"/>
          </p:cNvCxnSpPr>
          <p:nvPr/>
        </p:nvCxnSpPr>
        <p:spPr>
          <a:xfrm flipV="1">
            <a:off x="5181600" y="6172200"/>
            <a:ext cx="10668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7" name="Straight Arrow Connector 113"/>
          <p:cNvCxnSpPr>
            <a:cxnSpLocks/>
            <a:stCxn id="1048642" idx="3"/>
          </p:cNvCxnSpPr>
          <p:nvPr/>
        </p:nvCxnSpPr>
        <p:spPr>
          <a:xfrm>
            <a:off x="5181600" y="6286500"/>
            <a:ext cx="9906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45758" name="Straight Arrow Connector 115"/>
          <p:cNvCxnSpPr>
            <a:cxnSpLocks/>
            <a:stCxn id="1048642" idx="3"/>
          </p:cNvCxnSpPr>
          <p:nvPr/>
        </p:nvCxnSpPr>
        <p:spPr>
          <a:xfrm>
            <a:off x="5181600" y="6286500"/>
            <a:ext cx="6858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643" name="TextBox 80"/>
          <p:cNvSpPr txBox="1"/>
          <p:nvPr/>
        </p:nvSpPr>
        <p:spPr>
          <a:xfrm>
            <a:off x="6400800" y="4572000"/>
            <a:ext cx="1905000" cy="1077218"/>
          </a:xfrm>
          <a:prstGeom prst="rect">
            <a:avLst/>
          </a:prstGeom>
          <a:noFill/>
        </p:spPr>
        <p:txBody>
          <a:bodyPr wrap="square" rtlCol="0">
            <a:spAutoFit/>
          </a:bodyPr>
          <a:lstStyle/>
          <a:p>
            <a:r>
              <a:rPr lang="en-US" sz="1600" dirty="0" smtClean="0"/>
              <a:t>Neither too broad</a:t>
            </a:r>
          </a:p>
          <a:p>
            <a:r>
              <a:rPr lang="en-US" sz="1600" dirty="0" smtClean="0"/>
              <a:t>Neither too narrow</a:t>
            </a:r>
          </a:p>
          <a:p>
            <a:r>
              <a:rPr lang="en-US" sz="1600" dirty="0" smtClean="0"/>
              <a:t>Focused/specific</a:t>
            </a:r>
          </a:p>
          <a:p>
            <a:endParaRPr lang="en-US" sz="1600" dirty="0"/>
          </a:p>
        </p:txBody>
      </p:sp>
      <p:sp>
        <p:nvSpPr>
          <p:cNvPr id="1048644" name="TextBox 81"/>
          <p:cNvSpPr txBox="1"/>
          <p:nvPr/>
        </p:nvSpPr>
        <p:spPr>
          <a:xfrm>
            <a:off x="6400800" y="5334000"/>
            <a:ext cx="2743200" cy="830997"/>
          </a:xfrm>
          <a:prstGeom prst="rect">
            <a:avLst/>
          </a:prstGeom>
          <a:noFill/>
        </p:spPr>
        <p:txBody>
          <a:bodyPr wrap="square" rtlCol="0">
            <a:spAutoFit/>
          </a:bodyPr>
          <a:lstStyle/>
          <a:p>
            <a:r>
              <a:rPr lang="en-US" sz="1600" dirty="0" smtClean="0"/>
              <a:t>Core discipline</a:t>
            </a:r>
          </a:p>
          <a:p>
            <a:r>
              <a:rPr lang="en-US" sz="1600" dirty="0" smtClean="0"/>
              <a:t>Related discipline</a:t>
            </a:r>
          </a:p>
          <a:p>
            <a:r>
              <a:rPr lang="en-US" sz="1600" dirty="0" smtClean="0"/>
              <a:t>Standards</a:t>
            </a:r>
            <a:endParaRPr lang="en-US" sz="1600" dirty="0"/>
          </a:p>
        </p:txBody>
      </p:sp>
      <p:sp>
        <p:nvSpPr>
          <p:cNvPr id="1048645" name="TextBox 83"/>
          <p:cNvSpPr txBox="1"/>
          <p:nvPr/>
        </p:nvSpPr>
        <p:spPr>
          <a:xfrm>
            <a:off x="6248400" y="6027003"/>
            <a:ext cx="2743200" cy="830997"/>
          </a:xfrm>
          <a:prstGeom prst="rect">
            <a:avLst/>
          </a:prstGeom>
          <a:noFill/>
        </p:spPr>
        <p:txBody>
          <a:bodyPr wrap="square" rtlCol="0">
            <a:spAutoFit/>
          </a:bodyPr>
          <a:lstStyle/>
          <a:p>
            <a:r>
              <a:rPr lang="en-US" sz="1600" dirty="0" smtClean="0"/>
              <a:t>Knowledge</a:t>
            </a:r>
          </a:p>
          <a:p>
            <a:r>
              <a:rPr lang="en-US" sz="1600" dirty="0" smtClean="0"/>
              <a:t>Interests</a:t>
            </a:r>
          </a:p>
          <a:p>
            <a:r>
              <a:rPr lang="en-US" sz="1600" dirty="0" smtClean="0"/>
              <a:t> Commitments</a:t>
            </a:r>
          </a:p>
        </p:txBody>
      </p:sp>
      <p:sp>
        <p:nvSpPr>
          <p:cNvPr id="1048646" name="TextBox 84"/>
          <p:cNvSpPr txBox="1"/>
          <p:nvPr/>
        </p:nvSpPr>
        <p:spPr>
          <a:xfrm>
            <a:off x="6400800" y="3962400"/>
            <a:ext cx="1905000" cy="584775"/>
          </a:xfrm>
          <a:prstGeom prst="rect">
            <a:avLst/>
          </a:prstGeom>
          <a:noFill/>
        </p:spPr>
        <p:txBody>
          <a:bodyPr wrap="square" rtlCol="0">
            <a:spAutoFit/>
          </a:bodyPr>
          <a:lstStyle/>
          <a:p>
            <a:r>
              <a:rPr lang="en-US" sz="1600" dirty="0" smtClean="0"/>
              <a:t>Human</a:t>
            </a:r>
          </a:p>
          <a:p>
            <a:r>
              <a:rPr lang="en-US" sz="1600" dirty="0" smtClean="0"/>
              <a:t>Code of ethics</a:t>
            </a:r>
            <a:endParaRPr lang="en-US" sz="1600" dirty="0"/>
          </a:p>
        </p:txBody>
      </p:sp>
      <p:sp>
        <p:nvSpPr>
          <p:cNvPr id="1048647" name="TextBox 90"/>
          <p:cNvSpPr txBox="1"/>
          <p:nvPr/>
        </p:nvSpPr>
        <p:spPr>
          <a:xfrm>
            <a:off x="6400800" y="1295400"/>
            <a:ext cx="2133600" cy="1077218"/>
          </a:xfrm>
          <a:prstGeom prst="rect">
            <a:avLst/>
          </a:prstGeom>
          <a:noFill/>
        </p:spPr>
        <p:txBody>
          <a:bodyPr wrap="square" rtlCol="0">
            <a:spAutoFit/>
          </a:bodyPr>
          <a:lstStyle/>
          <a:p>
            <a:r>
              <a:rPr lang="en-US" sz="1600" dirty="0" smtClean="0"/>
              <a:t>Manpower</a:t>
            </a:r>
          </a:p>
          <a:p>
            <a:r>
              <a:rPr lang="en-US" sz="1600" dirty="0" smtClean="0"/>
              <a:t>Time frame</a:t>
            </a:r>
          </a:p>
          <a:p>
            <a:r>
              <a:rPr lang="en-US" sz="1600" dirty="0" smtClean="0"/>
              <a:t>Financial</a:t>
            </a:r>
          </a:p>
          <a:p>
            <a:r>
              <a:rPr lang="en-US" sz="1600" dirty="0" smtClean="0"/>
              <a:t>Capability</a:t>
            </a:r>
            <a:endParaRPr lang="en-US" sz="1600" dirty="0"/>
          </a:p>
        </p:txBody>
      </p:sp>
      <p:sp>
        <p:nvSpPr>
          <p:cNvPr id="1048648" name="TextBox 95"/>
          <p:cNvSpPr txBox="1"/>
          <p:nvPr/>
        </p:nvSpPr>
        <p:spPr>
          <a:xfrm>
            <a:off x="6400800" y="2362200"/>
            <a:ext cx="1600200" cy="830997"/>
          </a:xfrm>
          <a:prstGeom prst="rect">
            <a:avLst/>
          </a:prstGeom>
          <a:noFill/>
        </p:spPr>
        <p:txBody>
          <a:bodyPr wrap="square" rtlCol="0">
            <a:spAutoFit/>
          </a:bodyPr>
          <a:lstStyle/>
          <a:p>
            <a:r>
              <a:rPr lang="en-US" sz="1600" dirty="0" smtClean="0"/>
              <a:t>Scientific</a:t>
            </a:r>
          </a:p>
          <a:p>
            <a:r>
              <a:rPr lang="en-US" sz="1600" dirty="0" smtClean="0"/>
              <a:t>Practical</a:t>
            </a:r>
          </a:p>
          <a:p>
            <a:r>
              <a:rPr lang="en-US" sz="1600" dirty="0" smtClean="0"/>
              <a:t>Personal</a:t>
            </a:r>
            <a:endParaRPr lang="en-US" sz="1600" dirty="0"/>
          </a:p>
        </p:txBody>
      </p:sp>
      <p:sp>
        <p:nvSpPr>
          <p:cNvPr id="1048649" name="TextBox 100"/>
          <p:cNvSpPr txBox="1"/>
          <p:nvPr/>
        </p:nvSpPr>
        <p:spPr>
          <a:xfrm>
            <a:off x="6477000" y="3048000"/>
            <a:ext cx="2667000" cy="1200329"/>
          </a:xfrm>
          <a:prstGeom prst="rect">
            <a:avLst/>
          </a:prstGeom>
          <a:noFill/>
        </p:spPr>
        <p:txBody>
          <a:bodyPr wrap="square" rtlCol="0">
            <a:spAutoFit/>
          </a:bodyPr>
          <a:lstStyle/>
          <a:p>
            <a:r>
              <a:rPr lang="en-US" dirty="0" smtClean="0"/>
              <a:t>Motivation</a:t>
            </a:r>
          </a:p>
          <a:p>
            <a:r>
              <a:rPr lang="en-US" dirty="0" smtClean="0"/>
              <a:t>Passion</a:t>
            </a:r>
          </a:p>
          <a:p>
            <a:r>
              <a:rPr lang="en-US" dirty="0" smtClean="0"/>
              <a:t>Curiosity</a:t>
            </a:r>
          </a:p>
          <a:p>
            <a:endParaRPr lang="en-US" dirty="0" smtClean="0"/>
          </a:p>
        </p:txBody>
      </p:sp>
      <p:sp>
        <p:nvSpPr>
          <p:cNvPr id="1048650" name="TextBox 104"/>
          <p:cNvSpPr txBox="1"/>
          <p:nvPr/>
        </p:nvSpPr>
        <p:spPr>
          <a:xfrm>
            <a:off x="1066800" y="152400"/>
            <a:ext cx="8077200" cy="830997"/>
          </a:xfrm>
          <a:prstGeom prst="rect">
            <a:avLst/>
          </a:prstGeom>
          <a:noFill/>
        </p:spPr>
        <p:txBody>
          <a:bodyPr wrap="square" rtlCol="0">
            <a:spAutoFit/>
          </a:bodyPr>
          <a:lstStyle/>
          <a:p>
            <a:r>
              <a:rPr lang="en-US" sz="2400" dirty="0" smtClean="0">
                <a:solidFill>
                  <a:schemeClr val="accent1"/>
                </a:solidFill>
              </a:rPr>
              <a:t>FRIENDS FRAMEWORK FOR SELECTING RESEARCH TOPIC</a:t>
            </a:r>
            <a:endParaRPr lang="en-US" sz="2400"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609600"/>
            <a:ext cx="3749040" cy="5410200"/>
          </a:xfrm>
        </p:spPr>
        <p:txBody>
          <a:bodyPr>
            <a:normAutofit fontScale="92500"/>
          </a:bodyPr>
          <a:lstStyle/>
          <a:p>
            <a:pPr marL="0" indent="0">
              <a:buNone/>
            </a:pPr>
            <a:r>
              <a:rPr lang="en-US" sz="2400" b="1" dirty="0" smtClean="0">
                <a:latin typeface="Times New Roman" pitchFamily="18" charset="0"/>
                <a:cs typeface="Times New Roman" pitchFamily="18" charset="0"/>
              </a:rPr>
              <a:t>Important Consideration in choosing Dissertation topic</a:t>
            </a:r>
          </a:p>
          <a:p>
            <a:pPr>
              <a:buFont typeface="Wingdings" pitchFamily="2" charset="2"/>
              <a:buChar char="ü"/>
            </a:pPr>
            <a:r>
              <a:rPr lang="en-US" sz="2400" dirty="0" smtClean="0">
                <a:latin typeface="Times New Roman" pitchFamily="18" charset="0"/>
                <a:cs typeface="Times New Roman" pitchFamily="18" charset="0"/>
              </a:rPr>
              <a:t>Area of interest</a:t>
            </a:r>
          </a:p>
          <a:p>
            <a:pPr>
              <a:buFont typeface="Wingdings" pitchFamily="2" charset="2"/>
              <a:buChar char="ü"/>
            </a:pPr>
            <a:r>
              <a:rPr lang="en-US" sz="2400" dirty="0" smtClean="0">
                <a:latin typeface="Times New Roman" pitchFamily="18" charset="0"/>
                <a:cs typeface="Times New Roman" pitchFamily="18" charset="0"/>
              </a:rPr>
              <a:t>Previous work/publication</a:t>
            </a:r>
          </a:p>
          <a:p>
            <a:pPr>
              <a:buFont typeface="Wingdings" pitchFamily="2" charset="2"/>
              <a:buChar char="ü"/>
            </a:pPr>
            <a:r>
              <a:rPr lang="en-US" sz="2400" dirty="0" smtClean="0">
                <a:latin typeface="Times New Roman" pitchFamily="18" charset="0"/>
                <a:cs typeface="Times New Roman" pitchFamily="18" charset="0"/>
              </a:rPr>
              <a:t>Topical issues in the specialty</a:t>
            </a:r>
          </a:p>
          <a:p>
            <a:pPr>
              <a:buFont typeface="Wingdings" pitchFamily="2" charset="2"/>
              <a:buChar char="ü"/>
            </a:pPr>
            <a:r>
              <a:rPr lang="en-US" sz="2400" dirty="0" smtClean="0">
                <a:latin typeface="Times New Roman" pitchFamily="18" charset="0"/>
                <a:cs typeface="Times New Roman" pitchFamily="18" charset="0"/>
              </a:rPr>
              <a:t>Literature search online</a:t>
            </a:r>
          </a:p>
          <a:p>
            <a:pPr>
              <a:buFont typeface="Wingdings" pitchFamily="2" charset="2"/>
              <a:buChar char="ü"/>
            </a:pPr>
            <a:r>
              <a:rPr lang="en-US" sz="2400" dirty="0" smtClean="0">
                <a:latin typeface="Times New Roman" pitchFamily="18" charset="0"/>
                <a:cs typeface="Times New Roman" pitchFamily="18" charset="0"/>
              </a:rPr>
              <a:t>Recommendation from previous dissertation in the specialty</a:t>
            </a:r>
          </a:p>
          <a:p>
            <a:pPr>
              <a:buFont typeface="Wingdings" pitchFamily="2" charset="2"/>
              <a:buChar char="ü"/>
            </a:pPr>
            <a:r>
              <a:rPr lang="en-US" sz="2400" dirty="0" smtClean="0">
                <a:latin typeface="Times New Roman" pitchFamily="18" charset="0"/>
                <a:cs typeface="Times New Roman" pitchFamily="18" charset="0"/>
              </a:rPr>
              <a:t>Availability of data and information</a:t>
            </a:r>
          </a:p>
          <a:p>
            <a:pPr>
              <a:buFont typeface="Wingdings" pitchFamily="2" charset="2"/>
              <a:buChar char="ü"/>
            </a:pPr>
            <a:r>
              <a:rPr lang="en-US" sz="2400" dirty="0" smtClean="0">
                <a:latin typeface="Times New Roman" pitchFamily="18" charset="0"/>
                <a:cs typeface="Times New Roman" pitchFamily="18" charset="0"/>
              </a:rPr>
              <a:t>Ability to manage the process-feasibility</a:t>
            </a:r>
          </a:p>
          <a:p>
            <a:pPr>
              <a:buFont typeface="Wingdings" pitchFamily="2" charset="2"/>
              <a:buChar char="ü"/>
            </a:pPr>
            <a:endParaRPr lang="en-US" dirty="0"/>
          </a:p>
        </p:txBody>
      </p:sp>
      <p:sp>
        <p:nvSpPr>
          <p:cNvPr id="4" name="Content Placeholder 3"/>
          <p:cNvSpPr>
            <a:spLocks noGrp="1"/>
          </p:cNvSpPr>
          <p:nvPr>
            <p:ph sz="quarter" idx="14"/>
          </p:nvPr>
        </p:nvSpPr>
        <p:spPr>
          <a:xfrm>
            <a:off x="4495800" y="685800"/>
            <a:ext cx="4187190" cy="5334000"/>
          </a:xfrm>
        </p:spPr>
        <p:txBody>
          <a:bodyPr>
            <a:normAutofit lnSpcReduction="10000"/>
          </a:bodyPr>
          <a:lstStyle/>
          <a:p>
            <a:pPr marL="0" indent="0">
              <a:buNone/>
            </a:pPr>
            <a:r>
              <a:rPr lang="en-US" b="1" dirty="0" smtClean="0">
                <a:latin typeface="Times New Roman" pitchFamily="18" charset="0"/>
                <a:cs typeface="Times New Roman" pitchFamily="18" charset="0"/>
              </a:rPr>
              <a:t>Characteristics of a good Dissertation topic</a:t>
            </a:r>
          </a:p>
          <a:p>
            <a:pPr>
              <a:buFont typeface="Wingdings" pitchFamily="2" charset="2"/>
              <a:buChar char="ü"/>
            </a:pPr>
            <a:r>
              <a:rPr lang="en-US" dirty="0" smtClean="0">
                <a:latin typeface="Times New Roman" pitchFamily="18" charset="0"/>
                <a:cs typeface="Times New Roman" pitchFamily="18" charset="0"/>
              </a:rPr>
              <a:t>Controlled/ measured- keep control over the entire process of research</a:t>
            </a:r>
          </a:p>
          <a:p>
            <a:pPr>
              <a:buFont typeface="Wingdings" pitchFamily="2" charset="2"/>
              <a:buChar char="ü"/>
            </a:pPr>
            <a:r>
              <a:rPr lang="en-US" dirty="0" smtClean="0">
                <a:latin typeface="Times New Roman" pitchFamily="18" charset="0"/>
                <a:cs typeface="Times New Roman" pitchFamily="18" charset="0"/>
              </a:rPr>
              <a:t>Accuracy, valid and generalized</a:t>
            </a:r>
          </a:p>
          <a:p>
            <a:pPr>
              <a:buFont typeface="Wingdings" pitchFamily="2" charset="2"/>
              <a:buChar char="ü"/>
            </a:pPr>
            <a:r>
              <a:rPr lang="en-US" dirty="0" smtClean="0">
                <a:latin typeface="Times New Roman" pitchFamily="18" charset="0"/>
                <a:cs typeface="Times New Roman" pitchFamily="18" charset="0"/>
              </a:rPr>
              <a:t>Clarity, free from </a:t>
            </a:r>
            <a:r>
              <a:rPr lang="en-US" dirty="0" err="1" smtClean="0">
                <a:latin typeface="Times New Roman" pitchFamily="18" charset="0"/>
                <a:cs typeface="Times New Roman" pitchFamily="18" charset="0"/>
              </a:rPr>
              <a:t>ambiquity</a:t>
            </a:r>
            <a:endParaRPr lang="en-US" dirty="0" smtClean="0">
              <a:latin typeface="Times New Roman" pitchFamily="18" charset="0"/>
              <a:cs typeface="Times New Roman" pitchFamily="18" charset="0"/>
            </a:endParaRPr>
          </a:p>
          <a:p>
            <a:pPr>
              <a:buFont typeface="Wingdings" pitchFamily="2" charset="2"/>
              <a:buChar char="ü"/>
            </a:pPr>
            <a:r>
              <a:rPr lang="en-US" dirty="0" smtClean="0">
                <a:latin typeface="Times New Roman" pitchFamily="18" charset="0"/>
                <a:cs typeface="Times New Roman" pitchFamily="18" charset="0"/>
              </a:rPr>
              <a:t>Logical writing</a:t>
            </a:r>
          </a:p>
          <a:p>
            <a:pPr>
              <a:buFont typeface="Wingdings" pitchFamily="2" charset="2"/>
              <a:buChar char="ü"/>
            </a:pPr>
            <a:r>
              <a:rPr lang="en-US" dirty="0" smtClean="0">
                <a:latin typeface="Times New Roman" pitchFamily="18" charset="0"/>
                <a:cs typeface="Times New Roman" pitchFamily="18" charset="0"/>
              </a:rPr>
              <a:t>Coherence</a:t>
            </a:r>
          </a:p>
          <a:p>
            <a:pPr>
              <a:buFont typeface="Wingdings" pitchFamily="2" charset="2"/>
              <a:buChar char="ü"/>
            </a:pPr>
            <a:r>
              <a:rPr lang="en-US" dirty="0" smtClean="0">
                <a:latin typeface="Times New Roman" pitchFamily="18" charset="0"/>
                <a:cs typeface="Times New Roman" pitchFamily="18" charset="0"/>
              </a:rPr>
              <a:t>Originality</a:t>
            </a:r>
          </a:p>
          <a:p>
            <a:pPr>
              <a:buFont typeface="Wingdings" pitchFamily="2" charset="2"/>
              <a:buChar char="ü"/>
            </a:pPr>
            <a:r>
              <a:rPr lang="en-US" dirty="0" smtClean="0">
                <a:latin typeface="Times New Roman" pitchFamily="18" charset="0"/>
                <a:cs typeface="Times New Roman" pitchFamily="18" charset="0"/>
              </a:rPr>
              <a:t>Simplicity of language</a:t>
            </a:r>
          </a:p>
          <a:p>
            <a:pPr>
              <a:buFont typeface="Wingdings" pitchFamily="2" charset="2"/>
              <a:buChar char="ü"/>
            </a:pPr>
            <a:r>
              <a:rPr lang="en-US" dirty="0" smtClean="0">
                <a:latin typeface="Times New Roman" pitchFamily="18" charset="0"/>
                <a:cs typeface="Times New Roman" pitchFamily="18" charset="0"/>
              </a:rPr>
              <a:t>Consistency with institution/college guidelines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6380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651" name="Title 1"/>
          <p:cNvSpPr>
            <a:spLocks noGrp="1"/>
          </p:cNvSpPr>
          <p:nvPr>
            <p:ph type="title"/>
          </p:nvPr>
        </p:nvSpPr>
        <p:spPr/>
        <p:txBody>
          <a:bodyPr/>
          <a:lstStyle/>
          <a:p>
            <a:r>
              <a:rPr lang="en-US" b="1" dirty="0" smtClean="0"/>
              <a:t>Tips for success in research</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Content Placeholder 2"/>
          <p:cNvSpPr>
            <a:spLocks noGrp="1"/>
          </p:cNvSpPr>
          <p:nvPr>
            <p:ph sz="quarter" idx="13"/>
          </p:nvPr>
        </p:nvSpPr>
        <p:spPr>
          <a:xfrm>
            <a:off x="457200" y="533400"/>
            <a:ext cx="4038600" cy="5592763"/>
          </a:xfrm>
        </p:spPr>
        <p:txBody>
          <a:bodyPr>
            <a:normAutofit/>
          </a:bodyPr>
          <a:lstStyle/>
          <a:p>
            <a:pPr>
              <a:buFont typeface="Wingdings" panose="05000000000000000000" pitchFamily="2" charset="2"/>
              <a:buChar char="Ø"/>
            </a:pPr>
            <a:r>
              <a:rPr lang="en-US" sz="2400" dirty="0" smtClean="0"/>
              <a:t>To understand time, you need to analyze time usage: –Keep a daily time log</a:t>
            </a:r>
          </a:p>
          <a:p>
            <a:pPr>
              <a:buFont typeface="Wingdings" panose="05000000000000000000" pitchFamily="2" charset="2"/>
              <a:buChar char="Ø"/>
            </a:pPr>
            <a:r>
              <a:rPr lang="en-US" sz="2400" dirty="0" smtClean="0"/>
              <a:t> Complete time sheets  </a:t>
            </a:r>
          </a:p>
          <a:p>
            <a:pPr>
              <a:buFont typeface="Wingdings" panose="05000000000000000000" pitchFamily="2" charset="2"/>
              <a:buChar char="Ø"/>
            </a:pPr>
            <a:r>
              <a:rPr lang="en-US" sz="2400" dirty="0" smtClean="0"/>
              <a:t>Make notes of what you do </a:t>
            </a:r>
          </a:p>
          <a:p>
            <a:pPr>
              <a:buFont typeface="Wingdings" panose="05000000000000000000" pitchFamily="2" charset="2"/>
              <a:buChar char="Ø"/>
            </a:pPr>
            <a:r>
              <a:rPr lang="en-US" sz="2400" dirty="0" smtClean="0"/>
              <a:t>when to do them </a:t>
            </a:r>
          </a:p>
          <a:p>
            <a:pPr>
              <a:buFont typeface="Wingdings" panose="05000000000000000000" pitchFamily="2" charset="2"/>
              <a:buChar char="Ø"/>
            </a:pPr>
            <a:r>
              <a:rPr lang="en-US" sz="2400" dirty="0" smtClean="0"/>
              <a:t>for how long is it going to be done</a:t>
            </a:r>
            <a:r>
              <a:rPr lang="en-US" dirty="0" smtClean="0"/>
              <a:t> </a:t>
            </a:r>
          </a:p>
          <a:p>
            <a:endParaRPr lang="en-US" dirty="0"/>
          </a:p>
        </p:txBody>
      </p:sp>
      <p:pic>
        <p:nvPicPr>
          <p:cNvPr id="2097152" name="Picture 2"/>
          <p:cNvPicPr>
            <a:picLocks noGrp="1" noChangeAspect="1" noChangeArrowheads="1"/>
          </p:cNvPicPr>
          <p:nvPr>
            <p:ph sz="quarter" idx="14"/>
          </p:nvPr>
        </p:nvPicPr>
        <p:blipFill>
          <a:blip r:embed="rId2"/>
          <a:srcRect/>
          <a:stretch>
            <a:fillRect/>
          </a:stretch>
        </p:blipFill>
        <p:spPr bwMode="auto">
          <a:xfrm>
            <a:off x="4572000" y="457200"/>
            <a:ext cx="4038600" cy="5105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Content Placeholder 2"/>
          <p:cNvSpPr>
            <a:spLocks noGrp="1"/>
          </p:cNvSpPr>
          <p:nvPr>
            <p:ph sz="quarter" idx="13"/>
          </p:nvPr>
        </p:nvSpPr>
        <p:spPr>
          <a:xfrm>
            <a:off x="457200" y="609600"/>
            <a:ext cx="4038600" cy="5516563"/>
          </a:xfrm>
        </p:spPr>
        <p:txBody>
          <a:bodyPr>
            <a:noAutofit/>
          </a:bodyPr>
          <a:lstStyle/>
          <a:p>
            <a:pPr>
              <a:buFont typeface="Wingdings" panose="05000000000000000000" pitchFamily="2" charset="2"/>
              <a:buChar char="Ø"/>
            </a:pPr>
            <a:r>
              <a:rPr lang="en-US" sz="2400" dirty="0" smtClean="0"/>
              <a:t> “Work Plan” </a:t>
            </a:r>
          </a:p>
          <a:p>
            <a:pPr marL="0" indent="0">
              <a:buNone/>
            </a:pPr>
            <a:r>
              <a:rPr lang="en-US" sz="2400" dirty="0" smtClean="0"/>
              <a:t>Involves listing against time, the tasks required to plan, execute, analyze, report, and disseminate the findings of the research.</a:t>
            </a:r>
          </a:p>
          <a:p>
            <a:pPr marL="0" indent="0">
              <a:buNone/>
            </a:pPr>
            <a:r>
              <a:rPr lang="en-US" sz="2400" dirty="0" smtClean="0"/>
              <a:t> </a:t>
            </a:r>
          </a:p>
          <a:p>
            <a:pPr>
              <a:buFont typeface="Wingdings" panose="05000000000000000000" pitchFamily="2" charset="2"/>
              <a:buChar char="Ø"/>
            </a:pPr>
            <a:r>
              <a:rPr lang="en-US" sz="2400" dirty="0" smtClean="0"/>
              <a:t> Henry Gantt in the 1910s, illustrates a project schedule; the start and finish correspond to the length of each bar.</a:t>
            </a:r>
          </a:p>
          <a:p>
            <a:pPr>
              <a:buFont typeface="Wingdings" panose="05000000000000000000" pitchFamily="2" charset="2"/>
              <a:buChar char="Ø"/>
            </a:pPr>
            <a:endParaRPr lang="en-US" sz="2400" dirty="0"/>
          </a:p>
        </p:txBody>
      </p:sp>
      <p:pic>
        <p:nvPicPr>
          <p:cNvPr id="2097153" name="Picture 2" descr="C:\Users\Mr Akan\Desktop\images.png"/>
          <p:cNvPicPr>
            <a:picLocks noGrp="1" noChangeAspect="1" noChangeArrowheads="1"/>
          </p:cNvPicPr>
          <p:nvPr>
            <p:ph sz="quarter" idx="14"/>
          </p:nvPr>
        </p:nvPicPr>
        <p:blipFill>
          <a:blip r:embed="rId2"/>
          <a:srcRect/>
          <a:stretch>
            <a:fillRect/>
          </a:stretch>
        </p:blipFill>
        <p:spPr bwMode="auto">
          <a:xfrm>
            <a:off x="4648200" y="0"/>
            <a:ext cx="4038600" cy="6096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Content Placeholder 2"/>
          <p:cNvSpPr>
            <a:spLocks noGrp="1"/>
          </p:cNvSpPr>
          <p:nvPr>
            <p:ph idx="1"/>
          </p:nvPr>
        </p:nvSpPr>
        <p:spPr>
          <a:xfrm>
            <a:off x="609598" y="1828800"/>
            <a:ext cx="6781801" cy="4212563"/>
          </a:xfrm>
        </p:spPr>
        <p:txBody>
          <a:bodyPr>
            <a:noAutofit/>
          </a:bodyPr>
          <a:lstStyle/>
          <a:p>
            <a:pPr algn="just"/>
            <a:r>
              <a:rPr lang="en-GB" sz="2400" b="1" dirty="0" smtClean="0"/>
              <a:t>Honesty</a:t>
            </a:r>
            <a:r>
              <a:rPr lang="en-GB" sz="2400" dirty="0" smtClean="0"/>
              <a:t> in all aspects of research </a:t>
            </a:r>
          </a:p>
          <a:p>
            <a:pPr algn="just">
              <a:buNone/>
            </a:pPr>
            <a:endParaRPr lang="en-GB" sz="2400" dirty="0" smtClean="0"/>
          </a:p>
          <a:p>
            <a:pPr algn="just"/>
            <a:r>
              <a:rPr lang="en-GB" sz="2400" b="1" dirty="0" smtClean="0"/>
              <a:t>Accountability</a:t>
            </a:r>
            <a:r>
              <a:rPr lang="en-GB" sz="2400" dirty="0" smtClean="0"/>
              <a:t> in the conduct of research </a:t>
            </a:r>
          </a:p>
          <a:p>
            <a:pPr algn="just"/>
            <a:endParaRPr lang="en-GB" sz="2400" dirty="0" smtClean="0"/>
          </a:p>
          <a:p>
            <a:pPr algn="just"/>
            <a:r>
              <a:rPr lang="en-GB" sz="2400" b="1" dirty="0" smtClean="0"/>
              <a:t>Professional courtesy and fairness </a:t>
            </a:r>
            <a:r>
              <a:rPr lang="en-GB" sz="2400" dirty="0" smtClean="0"/>
              <a:t>in working with others </a:t>
            </a:r>
          </a:p>
          <a:p>
            <a:pPr algn="just"/>
            <a:endParaRPr lang="en-GB" sz="2400" dirty="0" smtClean="0"/>
          </a:p>
          <a:p>
            <a:pPr algn="just"/>
            <a:r>
              <a:rPr lang="en-GB" sz="2400" b="1" dirty="0" smtClean="0"/>
              <a:t>Good stewardship </a:t>
            </a:r>
            <a:r>
              <a:rPr lang="en-GB" sz="2400" dirty="0" smtClean="0"/>
              <a:t>of research on behalf of others</a:t>
            </a:r>
            <a:endParaRPr lang="en-US" sz="2400" dirty="0" smtClean="0"/>
          </a:p>
          <a:p>
            <a:endParaRPr lang="en-US" sz="2400" dirty="0"/>
          </a:p>
        </p:txBody>
      </p:sp>
      <p:sp>
        <p:nvSpPr>
          <p:cNvPr id="1048654" name="Title 1"/>
          <p:cNvSpPr>
            <a:spLocks noGrp="1"/>
          </p:cNvSpPr>
          <p:nvPr>
            <p:ph type="title"/>
          </p:nvPr>
        </p:nvSpPr>
        <p:spPr/>
        <p:txBody>
          <a:bodyPr>
            <a:normAutofit fontScale="90000"/>
          </a:bodyPr>
          <a:lstStyle/>
          <a:p>
            <a:r>
              <a:rPr lang="en-US" b="1" dirty="0" smtClean="0"/>
              <a:t>Principles governing good research</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Content Placeholder 2"/>
          <p:cNvSpPr>
            <a:spLocks noGrp="1"/>
          </p:cNvSpPr>
          <p:nvPr>
            <p:ph idx="1"/>
          </p:nvPr>
        </p:nvSpPr>
        <p:spPr>
          <a:xfrm>
            <a:off x="609598" y="1752600"/>
            <a:ext cx="6934201" cy="4876800"/>
          </a:xfrm>
        </p:spPr>
        <p:txBody>
          <a:bodyPr>
            <a:normAutofit/>
          </a:bodyPr>
          <a:lstStyle/>
          <a:p>
            <a:pPr algn="just">
              <a:buNone/>
            </a:pPr>
            <a:r>
              <a:rPr lang="en-GB" dirty="0" smtClean="0"/>
              <a:t>1. </a:t>
            </a:r>
            <a:r>
              <a:rPr lang="en-GB" sz="2000" b="1" dirty="0" smtClean="0"/>
              <a:t>Integrity</a:t>
            </a:r>
            <a:r>
              <a:rPr lang="en-GB" sz="2000" dirty="0" smtClean="0"/>
              <a:t>: Researchers should take responsibility for the trustworthiness of their research. </a:t>
            </a:r>
          </a:p>
          <a:p>
            <a:pPr algn="just">
              <a:buNone/>
            </a:pPr>
            <a:r>
              <a:rPr lang="en-GB" sz="2000" dirty="0" smtClean="0"/>
              <a:t>2. </a:t>
            </a:r>
            <a:r>
              <a:rPr lang="en-GB" sz="2000" b="1" dirty="0" smtClean="0"/>
              <a:t>Adherence to Regulations</a:t>
            </a:r>
            <a:r>
              <a:rPr lang="en-GB" sz="2000" dirty="0" smtClean="0"/>
              <a:t>: Researchers should be aware of and adhere to regulations and policies related to research. </a:t>
            </a:r>
          </a:p>
          <a:p>
            <a:pPr algn="just">
              <a:buNone/>
            </a:pPr>
            <a:r>
              <a:rPr lang="en-GB" sz="2000" dirty="0" smtClean="0"/>
              <a:t>3. </a:t>
            </a:r>
            <a:r>
              <a:rPr lang="en-GB" sz="2000" b="1" dirty="0" smtClean="0"/>
              <a:t>Research Methods</a:t>
            </a:r>
            <a:r>
              <a:rPr lang="en-GB" sz="2000" dirty="0" smtClean="0"/>
              <a:t>: Researchers should employ appropriate research methods, base conclusions on critical analysis of the evidence and report findings and interpretations fully and objectively. </a:t>
            </a:r>
          </a:p>
          <a:p>
            <a:pPr algn="just">
              <a:buNone/>
            </a:pPr>
            <a:r>
              <a:rPr lang="en-GB" sz="2000" dirty="0" smtClean="0"/>
              <a:t>4. </a:t>
            </a:r>
            <a:r>
              <a:rPr lang="en-GB" sz="2000" b="1" dirty="0" smtClean="0"/>
              <a:t>Research Records</a:t>
            </a:r>
            <a:r>
              <a:rPr lang="en-GB" sz="2000" dirty="0" smtClean="0"/>
              <a:t>: Researchers should keep clear, accurate records of all research in ways that will allow verification and replication of their work by others</a:t>
            </a:r>
            <a:endParaRPr lang="en-US" sz="2000" dirty="0"/>
          </a:p>
        </p:txBody>
      </p:sp>
      <p:sp>
        <p:nvSpPr>
          <p:cNvPr id="1048656" name="Title 1"/>
          <p:cNvSpPr>
            <a:spLocks noGrp="1"/>
          </p:cNvSpPr>
          <p:nvPr>
            <p:ph type="title"/>
          </p:nvPr>
        </p:nvSpPr>
        <p:spPr>
          <a:xfrm>
            <a:off x="609599" y="381000"/>
            <a:ext cx="6347713" cy="1371600"/>
          </a:xfrm>
        </p:spPr>
        <p:txBody>
          <a:bodyPr>
            <a:normAutofit fontScale="90000"/>
          </a:bodyPr>
          <a:lstStyle/>
          <a:p>
            <a:r>
              <a:rPr lang="en-US" b="1" dirty="0" smtClean="0"/>
              <a:t>Responsibilities of a researcher</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Content Placeholder 2"/>
          <p:cNvSpPr>
            <a:spLocks noGrp="1"/>
          </p:cNvSpPr>
          <p:nvPr>
            <p:ph idx="1"/>
          </p:nvPr>
        </p:nvSpPr>
        <p:spPr>
          <a:xfrm>
            <a:off x="457200" y="381000"/>
            <a:ext cx="7696200" cy="6248400"/>
          </a:xfrm>
        </p:spPr>
        <p:txBody>
          <a:bodyPr>
            <a:normAutofit/>
          </a:bodyPr>
          <a:lstStyle/>
          <a:p>
            <a:pPr algn="just">
              <a:buNone/>
            </a:pPr>
            <a:r>
              <a:rPr lang="en-GB" sz="2000" dirty="0" smtClean="0"/>
              <a:t>5. </a:t>
            </a:r>
            <a:r>
              <a:rPr lang="en-GB" sz="2000" b="1" dirty="0" smtClean="0"/>
              <a:t>Research Findings</a:t>
            </a:r>
            <a:r>
              <a:rPr lang="en-GB" sz="2000" dirty="0" smtClean="0"/>
              <a:t>: Researchers should share data and findings openly and promptly to team, as soon as they have had an opportunity to establish priority and ownership claims. </a:t>
            </a:r>
          </a:p>
          <a:p>
            <a:pPr algn="just">
              <a:buNone/>
            </a:pPr>
            <a:r>
              <a:rPr lang="en-GB" sz="2000" dirty="0" smtClean="0"/>
              <a:t>6. </a:t>
            </a:r>
            <a:r>
              <a:rPr lang="en-GB" sz="2000" b="1" dirty="0" smtClean="0"/>
              <a:t>Authorship</a:t>
            </a:r>
            <a:r>
              <a:rPr lang="en-GB" sz="2000" dirty="0" smtClean="0"/>
              <a:t>: Researchers should take responsibility for their contributions to all publications, funding applications, reports and other representations of their research. Lists of authors should include all those and only those who meet applicable authorship criteria. </a:t>
            </a:r>
            <a:endParaRPr lang="en-US" sz="2000" dirty="0" smtClean="0"/>
          </a:p>
          <a:p>
            <a:pPr algn="just">
              <a:buNone/>
            </a:pPr>
            <a:r>
              <a:rPr lang="en-GB" sz="2000" dirty="0" smtClean="0"/>
              <a:t>7. </a:t>
            </a:r>
            <a:r>
              <a:rPr lang="en-GB" sz="2000" b="1" dirty="0" smtClean="0"/>
              <a:t>Publication Acknowledgement</a:t>
            </a:r>
            <a:r>
              <a:rPr lang="en-GB" sz="2000" dirty="0" smtClean="0"/>
              <a:t>: Researchers should acknowledge in publications the names and roles of those who made significant contributions to the research, including writers, funders, sponsors, and others, but do not meet authorship criteria. </a:t>
            </a:r>
          </a:p>
          <a:p>
            <a:pPr algn="just">
              <a:buNone/>
            </a:pPr>
            <a:r>
              <a:rPr lang="en-GB" sz="2000" dirty="0" smtClean="0"/>
              <a:t>8. </a:t>
            </a:r>
            <a:r>
              <a:rPr lang="en-GB" sz="2000" b="1" dirty="0" smtClean="0"/>
              <a:t>Peer Review</a:t>
            </a:r>
            <a:r>
              <a:rPr lang="en-GB" sz="2000" dirty="0" smtClean="0"/>
              <a:t>: Researchers should provide fair, prompt and rigorous evaluations and respect confidentiality when reviewing others' work. </a:t>
            </a: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2"/>
          <p:cNvSpPr>
            <a:spLocks noGrp="1"/>
          </p:cNvSpPr>
          <p:nvPr>
            <p:ph idx="1"/>
          </p:nvPr>
        </p:nvSpPr>
        <p:spPr>
          <a:xfrm>
            <a:off x="457200" y="838200"/>
            <a:ext cx="8229600" cy="5287963"/>
          </a:xfrm>
        </p:spPr>
        <p:txBody>
          <a:bodyPr>
            <a:noAutofit/>
          </a:bodyPr>
          <a:lstStyle/>
          <a:p>
            <a:pPr>
              <a:buFont typeface="Wingdings" pitchFamily="2" charset="2"/>
              <a:buChar char="Ø"/>
            </a:pPr>
            <a:r>
              <a:rPr lang="en-US" sz="2000" dirty="0" smtClean="0">
                <a:latin typeface="Times New Roman" pitchFamily="18" charset="0"/>
                <a:cs typeface="Times New Roman" pitchFamily="18" charset="0"/>
              </a:rPr>
              <a:t>Research – process through which we search for convincing explanations of the phenomena in the world around us</a:t>
            </a:r>
          </a:p>
          <a:p>
            <a:pPr marL="0" indent="0">
              <a:buNone/>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Research is the systematic and rigorous process of enquiry which aims to describe phenomena and to develop explanatory concepts and theories and ultimately aims to contribute to a scientific body of knowledge </a:t>
            </a:r>
          </a:p>
          <a:p>
            <a:pPr marL="0" indent="0">
              <a:buNone/>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A process of steps used to collect and analyze information to increase our understanding of a topic or issue. It is a dynamic process.</a:t>
            </a:r>
          </a:p>
          <a:p>
            <a:endParaRPr lang="en-US" sz="2000" dirty="0" smtClean="0"/>
          </a:p>
          <a:p>
            <a:pPr>
              <a:buFont typeface="Wingdings" pitchFamily="2" charset="2"/>
              <a:buChar char="Ø"/>
            </a:pPr>
            <a:r>
              <a:rPr lang="en-US" sz="2000" dirty="0" smtClean="0"/>
              <a:t> It is a systematic scientific method aiming at identifying and solving  health problems.(World Bank, 2020)</a:t>
            </a:r>
          </a:p>
        </p:txBody>
      </p:sp>
      <p:sp>
        <p:nvSpPr>
          <p:cNvPr id="1048605" name="Title 1"/>
          <p:cNvSpPr>
            <a:spLocks noGrp="1"/>
          </p:cNvSpPr>
          <p:nvPr>
            <p:ph type="title"/>
          </p:nvPr>
        </p:nvSpPr>
        <p:spPr>
          <a:xfrm>
            <a:off x="457200" y="274638"/>
            <a:ext cx="8229600" cy="487362"/>
          </a:xfrm>
        </p:spPr>
        <p:txBody>
          <a:bodyPr>
            <a:normAutofit/>
          </a:bodyPr>
          <a:lstStyle/>
          <a:p>
            <a:r>
              <a:rPr lang="en-US" sz="2400" b="1" dirty="0" smtClean="0">
                <a:latin typeface="Times New Roman" pitchFamily="18" charset="0"/>
                <a:cs typeface="Times New Roman" pitchFamily="18" charset="0"/>
              </a:rPr>
              <a:t>What is a Research?</a:t>
            </a:r>
            <a:endParaRPr lang="en-US" sz="2400"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2"/>
          <p:cNvSpPr>
            <a:spLocks noGrp="1"/>
          </p:cNvSpPr>
          <p:nvPr>
            <p:ph idx="1"/>
          </p:nvPr>
        </p:nvSpPr>
        <p:spPr>
          <a:xfrm>
            <a:off x="228600" y="304800"/>
            <a:ext cx="7924800" cy="5973763"/>
          </a:xfrm>
        </p:spPr>
        <p:txBody>
          <a:bodyPr>
            <a:normAutofit fontScale="92308" lnSpcReduction="20000"/>
          </a:bodyPr>
          <a:lstStyle/>
          <a:p>
            <a:pPr algn="just">
              <a:buNone/>
            </a:pPr>
            <a:r>
              <a:rPr lang="en-GB" dirty="0" smtClean="0"/>
              <a:t>9. </a:t>
            </a:r>
            <a:r>
              <a:rPr lang="en-GB" b="1" dirty="0" smtClean="0"/>
              <a:t>Conflict of Interest</a:t>
            </a:r>
            <a:r>
              <a:rPr lang="en-GB" dirty="0" smtClean="0"/>
              <a:t>: Researchers should disclose financial and other conflicts of interest that could compromise the trustworthiness of their work in research proposals, publications and public linkages. </a:t>
            </a:r>
          </a:p>
          <a:p>
            <a:pPr algn="just">
              <a:buNone/>
            </a:pPr>
            <a:endParaRPr lang="en-GB" dirty="0" smtClean="0"/>
          </a:p>
          <a:p>
            <a:pPr algn="just">
              <a:buNone/>
            </a:pPr>
            <a:r>
              <a:rPr lang="en-GB" dirty="0" smtClean="0"/>
              <a:t>10. </a:t>
            </a:r>
            <a:r>
              <a:rPr lang="en-GB" b="1" dirty="0" smtClean="0"/>
              <a:t>Public Communication</a:t>
            </a:r>
            <a:r>
              <a:rPr lang="en-GB" dirty="0" smtClean="0"/>
              <a:t>: Researchers should limit professional comments to their recognized expertise when engaged in public discussions about the application and importance of research findings and clearly distinguish professional comments from opinions based on personal views. </a:t>
            </a:r>
          </a:p>
          <a:p>
            <a:pPr algn="just">
              <a:buNone/>
            </a:pPr>
            <a:endParaRPr lang="en-GB" dirty="0" smtClean="0"/>
          </a:p>
          <a:p>
            <a:pPr algn="just">
              <a:buNone/>
            </a:pPr>
            <a:r>
              <a:rPr lang="en-GB" dirty="0" smtClean="0"/>
              <a:t>11. </a:t>
            </a:r>
            <a:r>
              <a:rPr lang="en-GB" b="1" dirty="0" smtClean="0"/>
              <a:t>Reporting Irresponsible Research Practices</a:t>
            </a:r>
            <a:r>
              <a:rPr lang="en-GB" dirty="0" smtClean="0"/>
              <a:t>: Researchers should report to the appropriate authorities any suspected research misconduct, including fabrication, falsification or plagiarism, and other irresponsible research practices that undermine the trustworthiness of research, such as carelessness, improperly listing authors, failing to report conflicting data, or the use of misleading analytical methods.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Content Placeholder 2"/>
          <p:cNvSpPr>
            <a:spLocks noGrp="1"/>
          </p:cNvSpPr>
          <p:nvPr>
            <p:ph idx="1"/>
          </p:nvPr>
        </p:nvSpPr>
        <p:spPr>
          <a:xfrm>
            <a:off x="381000" y="685800"/>
            <a:ext cx="8229600" cy="5943600"/>
          </a:xfrm>
        </p:spPr>
        <p:txBody>
          <a:bodyPr>
            <a:normAutofit/>
          </a:bodyPr>
          <a:lstStyle/>
          <a:p>
            <a:pPr marL="0" indent="0">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What makes a good research? </a:t>
            </a:r>
          </a:p>
          <a:p>
            <a:pPr>
              <a:buFont typeface="Wingdings" pitchFamily="2" charset="2"/>
              <a:buChar char="Ø"/>
            </a:pPr>
            <a:r>
              <a:rPr lang="en-US" sz="2400" dirty="0" smtClean="0">
                <a:latin typeface="Times New Roman" pitchFamily="18" charset="0"/>
                <a:cs typeface="Times New Roman" pitchFamily="18" charset="0"/>
              </a:rPr>
              <a:t>Purpose should be clearly defined </a:t>
            </a:r>
          </a:p>
          <a:p>
            <a:pPr>
              <a:buFont typeface="Wingdings" pitchFamily="2" charset="2"/>
              <a:buChar char="Ø"/>
            </a:pPr>
            <a:r>
              <a:rPr lang="en-US" sz="2400" dirty="0" smtClean="0">
                <a:latin typeface="Times New Roman" pitchFamily="18" charset="0"/>
                <a:cs typeface="Times New Roman" pitchFamily="18" charset="0"/>
              </a:rPr>
              <a:t>Methodology must be carefully designed in line with the purpose and to achieve maximum validity  </a:t>
            </a:r>
          </a:p>
          <a:p>
            <a:pPr>
              <a:buFont typeface="Wingdings" pitchFamily="2" charset="2"/>
              <a:buChar char="Ø"/>
            </a:pPr>
            <a:r>
              <a:rPr lang="en-US" sz="2400" dirty="0" smtClean="0">
                <a:latin typeface="Times New Roman" pitchFamily="18" charset="0"/>
                <a:cs typeface="Times New Roman" pitchFamily="18" charset="0"/>
              </a:rPr>
              <a:t>Methodology must be documented to a level of details that enables another researcher to repeat it </a:t>
            </a:r>
          </a:p>
          <a:p>
            <a:pPr>
              <a:buFont typeface="Wingdings" pitchFamily="2" charset="2"/>
              <a:buChar char="Ø"/>
            </a:pPr>
            <a:r>
              <a:rPr lang="en-US" sz="2400" dirty="0" smtClean="0">
                <a:latin typeface="Times New Roman" pitchFamily="18" charset="0"/>
                <a:cs typeface="Times New Roman" pitchFamily="18" charset="0"/>
              </a:rPr>
              <a:t>Limitations should </a:t>
            </a:r>
            <a:r>
              <a:rPr lang="en-US" sz="2400" smtClean="0">
                <a:latin typeface="Times New Roman" pitchFamily="18" charset="0"/>
                <a:cs typeface="Times New Roman" pitchFamily="18" charset="0"/>
              </a:rPr>
              <a:t>be </a:t>
            </a:r>
            <a:r>
              <a:rPr lang="en-US" smtClean="0">
                <a:latin typeface="Times New Roman" pitchFamily="18" charset="0"/>
                <a:cs typeface="Times New Roman" pitchFamily="18" charset="0"/>
              </a:rPr>
              <a:t>spelled out</a:t>
            </a:r>
            <a:r>
              <a:rPr lang="en-US" sz="240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enable proper assessment of the strength of the evidence presented in the research </a:t>
            </a:r>
          </a:p>
          <a:p>
            <a:pPr>
              <a:buFont typeface="Wingdings" pitchFamily="2" charset="2"/>
              <a:buChar char="Ø"/>
            </a:pPr>
            <a:r>
              <a:rPr lang="en-US" sz="2400" dirty="0" smtClean="0">
                <a:latin typeface="Times New Roman" pitchFamily="18" charset="0"/>
                <a:cs typeface="Times New Roman" pitchFamily="18" charset="0"/>
              </a:rPr>
              <a:t>Conclusion should be justified and based on data and theory </a:t>
            </a:r>
          </a:p>
          <a:p>
            <a:pPr>
              <a:buFont typeface="Wingdings" pitchFamily="2" charset="2"/>
              <a:buChar char="Ø"/>
            </a:pPr>
            <a:r>
              <a:rPr lang="en-US" sz="2400" dirty="0" smtClean="0">
                <a:latin typeface="Times New Roman" pitchFamily="18" charset="0"/>
                <a:cs typeface="Times New Roman" pitchFamily="18" charset="0"/>
              </a:rPr>
              <a:t> Significance and implications should be clear  </a:t>
            </a:r>
          </a:p>
          <a:p>
            <a:pPr>
              <a:buFont typeface="Wingdings" pitchFamily="2" charset="2"/>
              <a:buChar char="Ø"/>
            </a:pPr>
            <a:r>
              <a:rPr lang="en-US" sz="2400" dirty="0" smtClean="0">
                <a:latin typeface="Times New Roman" pitchFamily="18" charset="0"/>
                <a:cs typeface="Times New Roman" pitchFamily="18" charset="0"/>
              </a:rPr>
              <a:t>Research should be done in an ethical way</a:t>
            </a:r>
            <a:endParaRPr 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Content Placeholder 2"/>
          <p:cNvSpPr>
            <a:spLocks noGrp="1"/>
          </p:cNvSpPr>
          <p:nvPr>
            <p:ph idx="1"/>
          </p:nvPr>
        </p:nvSpPr>
        <p:spPr>
          <a:xfrm>
            <a:off x="457200" y="685800"/>
            <a:ext cx="8229600" cy="5440363"/>
          </a:xfrm>
        </p:spPr>
        <p:txBody>
          <a:bodyPr/>
          <a:lstStyle/>
          <a:p>
            <a:pPr marL="0" indent="0">
              <a:buNone/>
            </a:pPr>
            <a:r>
              <a:rPr lang="en-US" dirty="0" smtClean="0"/>
              <a:t> </a:t>
            </a:r>
            <a:r>
              <a:rPr lang="en-US" sz="2400" b="1" dirty="0" smtClean="0">
                <a:latin typeface="Times New Roman" pitchFamily="18" charset="0"/>
                <a:cs typeface="Times New Roman" pitchFamily="18" charset="0"/>
              </a:rPr>
              <a:t>Developing research ideas</a:t>
            </a:r>
          </a:p>
          <a:p>
            <a:pPr>
              <a:buFont typeface="Wingdings" pitchFamily="2" charset="2"/>
              <a:buChar char="Ø"/>
            </a:pPr>
            <a:r>
              <a:rPr lang="en-US" sz="2000" dirty="0" smtClean="0">
                <a:latin typeface="Times New Roman" pitchFamily="18" charset="0"/>
                <a:cs typeface="Times New Roman" pitchFamily="18" charset="0"/>
              </a:rPr>
              <a:t>Research ideas can be generated through rational or creative thinking. While all the techniques of the rational thinking should be used, a subset of the creative ones can be used. Whatever is identified should be refined with further reading.(</a:t>
            </a:r>
            <a:r>
              <a:rPr lang="en-US" sz="2000" dirty="0" err="1" smtClean="0">
                <a:latin typeface="Times New Roman" pitchFamily="18" charset="0"/>
                <a:cs typeface="Times New Roman" pitchFamily="18" charset="0"/>
              </a:rPr>
              <a:t>philip</a:t>
            </a:r>
            <a:r>
              <a:rPr lang="en-US" sz="2000" dirty="0" smtClean="0">
                <a:latin typeface="Times New Roman" pitchFamily="18" charset="0"/>
                <a:cs typeface="Times New Roman" pitchFamily="18" charset="0"/>
              </a:rPr>
              <a:t> Lewis and </a:t>
            </a:r>
            <a:r>
              <a:rPr lang="en-US" sz="2000" dirty="0" err="1" smtClean="0">
                <a:latin typeface="Times New Roman" pitchFamily="18" charset="0"/>
                <a:cs typeface="Times New Roman" pitchFamily="18" charset="0"/>
              </a:rPr>
              <a:t>Sauders</a:t>
            </a:r>
            <a:r>
              <a:rPr lang="en-US" sz="2000" dirty="0" smtClean="0">
                <a:latin typeface="Times New Roman" pitchFamily="18" charset="0"/>
                <a:cs typeface="Times New Roman" pitchFamily="18" charset="0"/>
              </a:rPr>
              <a:t>, 2021)</a:t>
            </a:r>
          </a:p>
          <a:p>
            <a:pPr marL="0" indent="0">
              <a:buNone/>
            </a:pPr>
            <a:endParaRPr lang="en-US" sz="2000" dirty="0">
              <a:latin typeface="Times New Roman" pitchFamily="18" charset="0"/>
              <a:cs typeface="Times New Roman" pitchFamily="18" charset="0"/>
            </a:endParaRPr>
          </a:p>
        </p:txBody>
      </p:sp>
      <p:graphicFrame>
        <p:nvGraphicFramePr>
          <p:cNvPr id="4194308" name="Table 3"/>
          <p:cNvGraphicFramePr>
            <a:graphicFrameLocks noGrp="1"/>
          </p:cNvGraphicFramePr>
          <p:nvPr>
            <p:extLst>
              <p:ext uri="{D42A27DB-BD31-4B8C-83A1-F6EECF244321}">
                <p14:modId xmlns:p14="http://schemas.microsoft.com/office/powerpoint/2010/main" val="3097279495"/>
              </p:ext>
            </p:extLst>
          </p:nvPr>
        </p:nvGraphicFramePr>
        <p:xfrm>
          <a:off x="685800" y="2667000"/>
          <a:ext cx="7848600" cy="3810000"/>
        </p:xfrm>
        <a:graphic>
          <a:graphicData uri="http://schemas.openxmlformats.org/drawingml/2006/table">
            <a:tbl>
              <a:tblPr firstRow="1" bandRow="1">
                <a:tableStyleId>{5C22544A-7EE6-4342-B048-85BDC9FD1C3A}</a:tableStyleId>
              </a:tblPr>
              <a:tblGrid>
                <a:gridCol w="3924300"/>
                <a:gridCol w="3924300"/>
              </a:tblGrid>
              <a:tr h="445324">
                <a:tc>
                  <a:txBody>
                    <a:bodyPr/>
                    <a:lstStyle/>
                    <a:p>
                      <a:r>
                        <a:rPr lang="en-US" dirty="0" smtClean="0"/>
                        <a:t>RATIONAL THINKING</a:t>
                      </a:r>
                      <a:endParaRPr lang="en-US" dirty="0"/>
                    </a:p>
                  </a:txBody>
                  <a:tcPr/>
                </a:tc>
                <a:tc>
                  <a:txBody>
                    <a:bodyPr/>
                    <a:lstStyle/>
                    <a:p>
                      <a:r>
                        <a:rPr lang="en-US" dirty="0" smtClean="0"/>
                        <a:t>CREATIVE THINKING</a:t>
                      </a:r>
                      <a:endParaRPr lang="en-US" dirty="0"/>
                    </a:p>
                  </a:txBody>
                  <a:tcPr/>
                </a:tc>
              </a:tr>
              <a:tr h="779318">
                <a:tc>
                  <a:txBody>
                    <a:bodyPr/>
                    <a:lstStyle/>
                    <a:p>
                      <a:r>
                        <a:rPr lang="en-US" dirty="0" smtClean="0"/>
                        <a:t>Examining your own strengths</a:t>
                      </a:r>
                      <a:r>
                        <a:rPr lang="en-US" baseline="0" dirty="0" smtClean="0"/>
                        <a:t> </a:t>
                      </a:r>
                      <a:r>
                        <a:rPr lang="en-US" dirty="0" smtClean="0"/>
                        <a:t>and interests</a:t>
                      </a:r>
                      <a:endParaRPr lang="en-US" dirty="0"/>
                    </a:p>
                  </a:txBody>
                  <a:tcPr/>
                </a:tc>
                <a:tc>
                  <a:txBody>
                    <a:bodyPr/>
                    <a:lstStyle/>
                    <a:p>
                      <a:r>
                        <a:rPr lang="en-US" dirty="0" smtClean="0"/>
                        <a:t>Keeping a notebook of your ideas</a:t>
                      </a:r>
                      <a:endParaRPr lang="en-US" dirty="0"/>
                    </a:p>
                  </a:txBody>
                  <a:tcPr/>
                </a:tc>
              </a:tr>
              <a:tr h="779318">
                <a:tc>
                  <a:txBody>
                    <a:bodyPr/>
                    <a:lstStyle/>
                    <a:p>
                      <a:r>
                        <a:rPr lang="en-US" dirty="0" smtClean="0"/>
                        <a:t>Examining staff research</a:t>
                      </a:r>
                      <a:r>
                        <a:rPr lang="en-US" baseline="0" dirty="0" smtClean="0"/>
                        <a:t> interests</a:t>
                      </a:r>
                      <a:endParaRPr lang="en-US" dirty="0"/>
                    </a:p>
                  </a:txBody>
                  <a:tcPr/>
                </a:tc>
                <a:tc>
                  <a:txBody>
                    <a:bodyPr/>
                    <a:lstStyle/>
                    <a:p>
                      <a:r>
                        <a:rPr lang="en-US" dirty="0" smtClean="0"/>
                        <a:t>Exploring personal preferences</a:t>
                      </a:r>
                      <a:endParaRPr lang="en-US" dirty="0"/>
                    </a:p>
                  </a:txBody>
                  <a:tcPr/>
                </a:tc>
              </a:tr>
              <a:tr h="451510">
                <a:tc>
                  <a:txBody>
                    <a:bodyPr/>
                    <a:lstStyle/>
                    <a:p>
                      <a:r>
                        <a:rPr lang="en-US" dirty="0" smtClean="0"/>
                        <a:t>Discussion</a:t>
                      </a:r>
                      <a:endParaRPr lang="en-US" dirty="0"/>
                    </a:p>
                  </a:txBody>
                  <a:tcPr/>
                </a:tc>
                <a:tc>
                  <a:txBody>
                    <a:bodyPr/>
                    <a:lstStyle/>
                    <a:p>
                      <a:r>
                        <a:rPr lang="en-US" dirty="0" smtClean="0"/>
                        <a:t>Utilize the opportunity</a:t>
                      </a:r>
                      <a:endParaRPr lang="en-US" dirty="0"/>
                    </a:p>
                  </a:txBody>
                  <a:tcPr/>
                </a:tc>
              </a:tr>
              <a:tr h="451510">
                <a:tc>
                  <a:txBody>
                    <a:bodyPr/>
                    <a:lstStyle/>
                    <a:p>
                      <a:r>
                        <a:rPr lang="en-US" dirty="0" smtClean="0"/>
                        <a:t>Searching</a:t>
                      </a:r>
                      <a:r>
                        <a:rPr lang="en-US" baseline="0" dirty="0" smtClean="0"/>
                        <a:t> the literature</a:t>
                      </a:r>
                      <a:endParaRPr lang="en-US" dirty="0"/>
                    </a:p>
                  </a:txBody>
                  <a:tcPr/>
                </a:tc>
                <a:tc>
                  <a:txBody>
                    <a:bodyPr/>
                    <a:lstStyle/>
                    <a:p>
                      <a:r>
                        <a:rPr lang="en-US" dirty="0" smtClean="0"/>
                        <a:t>Brainstorming</a:t>
                      </a:r>
                      <a:endParaRPr lang="en-US" dirty="0"/>
                    </a:p>
                  </a:txBody>
                  <a:tcPr/>
                </a:tc>
              </a:tr>
              <a:tr h="451510">
                <a:tc>
                  <a:txBody>
                    <a:bodyPr/>
                    <a:lstStyle/>
                    <a:p>
                      <a:r>
                        <a:rPr lang="en-US" dirty="0" smtClean="0"/>
                        <a:t>Scanning the media</a:t>
                      </a:r>
                      <a:endParaRPr lang="en-US" dirty="0"/>
                    </a:p>
                  </a:txBody>
                  <a:tcPr/>
                </a:tc>
                <a:tc>
                  <a:txBody>
                    <a:bodyPr/>
                    <a:lstStyle/>
                    <a:p>
                      <a:r>
                        <a:rPr lang="en-US" dirty="0" smtClean="0"/>
                        <a:t>Apply</a:t>
                      </a:r>
                      <a:r>
                        <a:rPr lang="en-US" baseline="0" dirty="0" smtClean="0"/>
                        <a:t> Gantt chart</a:t>
                      </a:r>
                      <a:endParaRPr lang="en-US" dirty="0"/>
                    </a:p>
                  </a:txBody>
                  <a:tcPr/>
                </a:tc>
              </a:tr>
              <a:tr h="451510">
                <a:tc>
                  <a:txBody>
                    <a:bodyPr/>
                    <a:lstStyle/>
                    <a:p>
                      <a:r>
                        <a:rPr lang="en-US" dirty="0" smtClean="0"/>
                        <a:t>Looking at past project titles</a:t>
                      </a:r>
                      <a:endParaRPr lang="en-US" dirty="0"/>
                    </a:p>
                  </a:txBody>
                  <a:tcPr/>
                </a:tc>
                <a:tc>
                  <a:txBody>
                    <a:bodyPr/>
                    <a:lstStyle/>
                    <a:p>
                      <a:r>
                        <a:rPr lang="en-US" dirty="0" smtClean="0"/>
                        <a:t>Get it done</a:t>
                      </a:r>
                      <a:endParaRPr lang="en-US"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sz="2400" b="1" dirty="0" smtClean="0">
                <a:latin typeface="Times New Roman" pitchFamily="18" charset="0"/>
                <a:cs typeface="Times New Roman" pitchFamily="18" charset="0"/>
              </a:rPr>
              <a:t>    TIPS ON FORMAT OF DISSERTATION;</a:t>
            </a:r>
          </a:p>
          <a:p>
            <a:pPr marL="0" indent="0">
              <a:buNone/>
            </a:pPr>
            <a:r>
              <a:rPr lang="en-US" sz="2400" b="1" dirty="0" smtClean="0">
                <a:latin typeface="Times New Roman" pitchFamily="18" charset="0"/>
                <a:cs typeface="Times New Roman" pitchFamily="18" charset="0"/>
              </a:rPr>
              <a:t>    GENERAL</a:t>
            </a:r>
          </a:p>
          <a:p>
            <a:pPr marL="0" indent="0">
              <a:buNone/>
            </a:pPr>
            <a:r>
              <a:rPr lang="en-US" sz="2400" dirty="0" smtClean="0">
                <a:latin typeface="Times New Roman" pitchFamily="18" charset="0"/>
                <a:cs typeface="Times New Roman" pitchFamily="18" charset="0"/>
              </a:rPr>
              <a:t>The conduct of a good research and presentation of a dissertation therefrom successfully defended during the exit exams are a prerequisite for certification by postgraduate </a:t>
            </a:r>
            <a:r>
              <a:rPr lang="en-US" sz="2400" dirty="0" err="1" smtClean="0">
                <a:latin typeface="Times New Roman" pitchFamily="18" charset="0"/>
                <a:cs typeface="Times New Roman" pitchFamily="18" charset="0"/>
              </a:rPr>
              <a:t>colleges.This</a:t>
            </a:r>
            <a:r>
              <a:rPr lang="en-US" sz="2400" dirty="0" smtClean="0">
                <a:latin typeface="Times New Roman" pitchFamily="18" charset="0"/>
                <a:cs typeface="Times New Roman" pitchFamily="18" charset="0"/>
              </a:rPr>
              <a:t> is an era of evidence based medical practice. Reliable evidence are generated from valid, well conducted research</a:t>
            </a:r>
          </a:p>
          <a:p>
            <a:pPr>
              <a:buFont typeface="Wingdings" pitchFamily="2" charset="2"/>
              <a:buChar char="ü"/>
            </a:pPr>
            <a:r>
              <a:rPr lang="en-US" sz="2400" dirty="0" smtClean="0">
                <a:latin typeface="Times New Roman" pitchFamily="18" charset="0"/>
                <a:cs typeface="Times New Roman" pitchFamily="18" charset="0"/>
              </a:rPr>
              <a:t>Dissertation – Master’s Degree/ Fellowships  </a:t>
            </a:r>
          </a:p>
          <a:p>
            <a:pPr>
              <a:buFont typeface="Wingdings" pitchFamily="2" charset="2"/>
              <a:buChar char="ü"/>
            </a:pPr>
            <a:r>
              <a:rPr lang="en-US" sz="2400" dirty="0" smtClean="0">
                <a:latin typeface="Times New Roman" pitchFamily="18" charset="0"/>
                <a:cs typeface="Times New Roman" pitchFamily="18" charset="0"/>
              </a:rPr>
              <a:t>Thesis – Doctoral Degree  </a:t>
            </a:r>
          </a:p>
          <a:p>
            <a:pPr>
              <a:buFont typeface="Wingdings" pitchFamily="2" charset="2"/>
              <a:buChar char="ü"/>
            </a:pPr>
            <a:r>
              <a:rPr lang="en-US" sz="2400" dirty="0" smtClean="0">
                <a:latin typeface="Times New Roman" pitchFamily="18" charset="0"/>
                <a:cs typeface="Times New Roman" pitchFamily="18" charset="0"/>
              </a:rPr>
              <a:t>Font type for all Thesis/Dissertation is Times New Roman </a:t>
            </a:r>
          </a:p>
          <a:p>
            <a:pPr>
              <a:buFont typeface="Wingdings" pitchFamily="2" charset="2"/>
              <a:buChar char="ü"/>
            </a:pPr>
            <a:r>
              <a:rPr lang="en-US" sz="2400" dirty="0" smtClean="0">
                <a:latin typeface="Times New Roman" pitchFamily="18" charset="0"/>
                <a:cs typeface="Times New Roman" pitchFamily="18" charset="0"/>
              </a:rPr>
              <a:t> Font size is 12.  </a:t>
            </a:r>
          </a:p>
          <a:p>
            <a:pPr>
              <a:buFont typeface="Wingdings" pitchFamily="2" charset="2"/>
              <a:buChar char="ü"/>
            </a:pPr>
            <a:r>
              <a:rPr lang="en-US" sz="2400" dirty="0" smtClean="0">
                <a:latin typeface="Times New Roman" pitchFamily="18" charset="0"/>
                <a:cs typeface="Times New Roman" pitchFamily="18" charset="0"/>
              </a:rPr>
              <a:t>Double spacing  </a:t>
            </a:r>
          </a:p>
          <a:p>
            <a:pPr>
              <a:buFont typeface="Wingdings" pitchFamily="2" charset="2"/>
              <a:buChar char="ü"/>
            </a:pPr>
            <a:r>
              <a:rPr lang="en-US" sz="2400" dirty="0" smtClean="0">
                <a:latin typeface="Times New Roman" pitchFamily="18" charset="0"/>
                <a:cs typeface="Times New Roman" pitchFamily="18" charset="0"/>
              </a:rPr>
              <a:t>Body of Thesis/Dissertation should be double line </a:t>
            </a:r>
          </a:p>
          <a:p>
            <a:pPr>
              <a:buFont typeface="Wingdings" pitchFamily="2" charset="2"/>
              <a:buChar char="ü"/>
            </a:pPr>
            <a:r>
              <a:rPr lang="en-US" sz="2400" dirty="0" smtClean="0">
                <a:latin typeface="Times New Roman" pitchFamily="18" charset="0"/>
                <a:cs typeface="Times New Roman" pitchFamily="18" charset="0"/>
              </a:rPr>
              <a:t>Abstract should be single line spacing </a:t>
            </a:r>
          </a:p>
          <a:p>
            <a:pPr>
              <a:buFont typeface="Wingdings" pitchFamily="2" charset="2"/>
              <a:buChar char="ü"/>
            </a:pPr>
            <a:r>
              <a:rPr lang="en-US" sz="2400" dirty="0" smtClean="0">
                <a:latin typeface="Times New Roman" pitchFamily="18" charset="0"/>
                <a:cs typeface="Times New Roman" pitchFamily="18" charset="0"/>
              </a:rPr>
              <a:t>Tables, titles, reference list should be single line space </a:t>
            </a:r>
            <a:endParaRPr lang="en-US"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Content Placeholder 2"/>
          <p:cNvSpPr>
            <a:spLocks noGrp="1"/>
          </p:cNvSpPr>
          <p:nvPr>
            <p:ph idx="1"/>
          </p:nvPr>
        </p:nvSpPr>
        <p:spPr>
          <a:xfrm>
            <a:off x="457200" y="609600"/>
            <a:ext cx="8229600" cy="5516563"/>
          </a:xfrm>
        </p:spPr>
        <p:txBody>
          <a:bodyPr>
            <a:normAutofit/>
          </a:bodyPr>
          <a:lstStyle/>
          <a:p>
            <a:pPr marL="0" indent="0">
              <a:buNone/>
            </a:pPr>
            <a:r>
              <a:rPr lang="en-US" dirty="0" smtClean="0"/>
              <a:t>     </a:t>
            </a:r>
            <a:r>
              <a:rPr lang="en-US" sz="2400" b="1" dirty="0" smtClean="0">
                <a:latin typeface="Times New Roman" pitchFamily="18" charset="0"/>
                <a:cs typeface="Times New Roman" pitchFamily="18" charset="0"/>
              </a:rPr>
              <a:t>PRELIMINARY PAGES</a:t>
            </a:r>
          </a:p>
          <a:p>
            <a:pPr>
              <a:buFont typeface="Wingdings" pitchFamily="2" charset="2"/>
              <a:buChar char="ü"/>
            </a:pPr>
            <a:r>
              <a:rPr lang="en-US" sz="2400" dirty="0" smtClean="0">
                <a:latin typeface="Times New Roman" pitchFamily="18" charset="0"/>
                <a:cs typeface="Times New Roman" pitchFamily="18" charset="0"/>
              </a:rPr>
              <a:t> Cover pages  </a:t>
            </a:r>
          </a:p>
          <a:p>
            <a:pPr>
              <a:buFont typeface="Wingdings" pitchFamily="2" charset="2"/>
              <a:buChar char="ü"/>
            </a:pPr>
            <a:r>
              <a:rPr lang="en-US" sz="2400" dirty="0" smtClean="0">
                <a:latin typeface="Times New Roman" pitchFamily="18" charset="0"/>
                <a:cs typeface="Times New Roman" pitchFamily="18" charset="0"/>
              </a:rPr>
              <a:t>Title page  </a:t>
            </a:r>
          </a:p>
          <a:p>
            <a:pPr>
              <a:buFont typeface="Wingdings" pitchFamily="2" charset="2"/>
              <a:buChar char="ü"/>
            </a:pPr>
            <a:r>
              <a:rPr lang="en-US" sz="2400" dirty="0" smtClean="0">
                <a:latin typeface="Times New Roman" pitchFamily="18" charset="0"/>
                <a:cs typeface="Times New Roman" pitchFamily="18" charset="0"/>
              </a:rPr>
              <a:t>Declaration  </a:t>
            </a:r>
          </a:p>
          <a:p>
            <a:pPr>
              <a:buFont typeface="Wingdings" pitchFamily="2" charset="2"/>
              <a:buChar char="ü"/>
            </a:pPr>
            <a:r>
              <a:rPr lang="en-US" sz="2400" dirty="0" smtClean="0">
                <a:latin typeface="Times New Roman" pitchFamily="18" charset="0"/>
                <a:cs typeface="Times New Roman" pitchFamily="18" charset="0"/>
              </a:rPr>
              <a:t>Certification  </a:t>
            </a:r>
          </a:p>
          <a:p>
            <a:pPr>
              <a:buFont typeface="Wingdings" pitchFamily="2" charset="2"/>
              <a:buChar char="ü"/>
            </a:pPr>
            <a:r>
              <a:rPr lang="en-US" sz="2400" dirty="0" smtClean="0">
                <a:latin typeface="Times New Roman" pitchFamily="18" charset="0"/>
                <a:cs typeface="Times New Roman" pitchFamily="18" charset="0"/>
              </a:rPr>
              <a:t>Dedication  </a:t>
            </a:r>
          </a:p>
          <a:p>
            <a:pPr>
              <a:buFont typeface="Wingdings" pitchFamily="2" charset="2"/>
              <a:buChar char="ü"/>
            </a:pPr>
            <a:r>
              <a:rPr lang="en-US" sz="2400" dirty="0" smtClean="0">
                <a:latin typeface="Times New Roman" pitchFamily="18" charset="0"/>
                <a:cs typeface="Times New Roman" pitchFamily="18" charset="0"/>
              </a:rPr>
              <a:t>Acknowledgements (1 page &amp; start with Supervisor)  </a:t>
            </a:r>
          </a:p>
          <a:p>
            <a:pPr>
              <a:buFont typeface="Wingdings" pitchFamily="2" charset="2"/>
              <a:buChar char="ü"/>
            </a:pPr>
            <a:r>
              <a:rPr lang="en-US" sz="2400" dirty="0" smtClean="0">
                <a:latin typeface="Times New Roman" pitchFamily="18" charset="0"/>
                <a:cs typeface="Times New Roman" pitchFamily="18" charset="0"/>
              </a:rPr>
              <a:t>Abstract (single line spacing, max 300 words) </a:t>
            </a:r>
          </a:p>
          <a:p>
            <a:pPr>
              <a:buFont typeface="Wingdings" pitchFamily="2" charset="2"/>
              <a:buChar char="ü"/>
            </a:pPr>
            <a:r>
              <a:rPr lang="en-US" sz="2400" dirty="0" smtClean="0">
                <a:latin typeface="Times New Roman" pitchFamily="18" charset="0"/>
                <a:cs typeface="Times New Roman" pitchFamily="18" charset="0"/>
              </a:rPr>
              <a:t>Table of Contents  </a:t>
            </a:r>
          </a:p>
          <a:p>
            <a:pPr>
              <a:buFont typeface="Wingdings" pitchFamily="2" charset="2"/>
              <a:buChar char="ü"/>
            </a:pPr>
            <a:r>
              <a:rPr lang="en-US" sz="2400" dirty="0" smtClean="0">
                <a:latin typeface="Times New Roman" pitchFamily="18" charset="0"/>
                <a:cs typeface="Times New Roman" pitchFamily="18" charset="0"/>
              </a:rPr>
              <a:t>List of Tables</a:t>
            </a:r>
          </a:p>
          <a:p>
            <a:pPr>
              <a:buFont typeface="Wingdings" pitchFamily="2" charset="2"/>
              <a:buChar char="ü"/>
            </a:pPr>
            <a:r>
              <a:rPr lang="en-US" sz="2400" dirty="0" smtClean="0">
                <a:latin typeface="Times New Roman" pitchFamily="18" charset="0"/>
                <a:cs typeface="Times New Roman" pitchFamily="18" charset="0"/>
              </a:rPr>
              <a:t> List of Figures </a:t>
            </a:r>
          </a:p>
          <a:p>
            <a:pPr>
              <a:buFont typeface="Wingdings" pitchFamily="2" charset="2"/>
              <a:buChar char="ü"/>
            </a:pPr>
            <a:r>
              <a:rPr lang="en-US" sz="2400" dirty="0" smtClean="0">
                <a:latin typeface="Times New Roman" pitchFamily="18" charset="0"/>
                <a:cs typeface="Times New Roman" pitchFamily="18" charset="0"/>
              </a:rPr>
              <a:t> List of Abbreviations/Symbols (where applicable)</a:t>
            </a:r>
            <a:endParaRPr lang="en-US" sz="2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609600"/>
            <a:ext cx="3733800" cy="533400"/>
          </a:xfrm>
        </p:spPr>
        <p:txBody>
          <a:bodyPr/>
          <a:lstStyle/>
          <a:p>
            <a:r>
              <a:rPr lang="en-US" dirty="0" smtClean="0"/>
              <a:t>Abstract</a:t>
            </a:r>
            <a:endParaRPr lang="en-US" dirty="0"/>
          </a:p>
        </p:txBody>
      </p:sp>
      <p:pic>
        <p:nvPicPr>
          <p:cNvPr id="1026" name="Picture 2" descr="C:\Users\MR AKAN\Desktop\IMG-20240529-WA001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800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4"/>
          </p:nvPr>
        </p:nvSpPr>
        <p:spPr>
          <a:xfrm>
            <a:off x="4953000" y="457200"/>
            <a:ext cx="3733800" cy="6019800"/>
          </a:xfrm>
        </p:spPr>
        <p:txBody>
          <a:bodyPr/>
          <a:lstStyle/>
          <a:p>
            <a:pPr>
              <a:buFont typeface="Wingdings" pitchFamily="2" charset="2"/>
              <a:buChar char="ü"/>
            </a:pPr>
            <a:r>
              <a:rPr lang="en-US" dirty="0" smtClean="0"/>
              <a:t>Abstract presents a concise summary of the entire dissertation, a must read part of the work, it must be interesting, captivating and contain essential information.</a:t>
            </a:r>
          </a:p>
          <a:p>
            <a:pPr>
              <a:buFont typeface="Wingdings" pitchFamily="2" charset="2"/>
              <a:buChar char="ü"/>
            </a:pPr>
            <a:r>
              <a:rPr lang="en-US" dirty="0" smtClean="0"/>
              <a:t>Introduction, Objectives-SMARTER, Methods, Results, Conclusion and Keywords.</a:t>
            </a:r>
            <a:endParaRPr lang="en-US" dirty="0"/>
          </a:p>
        </p:txBody>
      </p:sp>
    </p:spTree>
    <p:extLst>
      <p:ext uri="{BB962C8B-B14F-4D97-AF65-F5344CB8AC3E}">
        <p14:creationId xmlns:p14="http://schemas.microsoft.com/office/powerpoint/2010/main" val="268641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Content Placeholder 2"/>
          <p:cNvSpPr>
            <a:spLocks noGrp="1"/>
          </p:cNvSpPr>
          <p:nvPr>
            <p:ph idx="1"/>
          </p:nvPr>
        </p:nvSpPr>
        <p:spPr>
          <a:xfrm>
            <a:off x="457200" y="609600"/>
            <a:ext cx="8229600" cy="5516563"/>
          </a:xfrm>
        </p:spPr>
        <p:txBody>
          <a:bodyPr>
            <a:normAutofit fontScale="95833" lnSpcReduction="10000"/>
          </a:bodyPr>
          <a:lstStyle/>
          <a:p>
            <a:pPr marL="0" indent="0">
              <a:buNone/>
            </a:pPr>
            <a:r>
              <a:rPr lang="en-US" dirty="0" smtClean="0"/>
              <a:t>   </a:t>
            </a:r>
            <a:r>
              <a:rPr lang="en-US" sz="2400" b="1" dirty="0" smtClean="0">
                <a:latin typeface="Times New Roman" pitchFamily="18" charset="0"/>
                <a:cs typeface="Times New Roman" pitchFamily="18" charset="0"/>
              </a:rPr>
              <a:t>CHAPTER ONE: INTRODUCTION</a:t>
            </a:r>
          </a:p>
          <a:p>
            <a:pPr>
              <a:buFont typeface="Wingdings" pitchFamily="2" charset="2"/>
              <a:buChar char="ü"/>
            </a:pPr>
            <a:r>
              <a:rPr lang="en-US" sz="2400" dirty="0" smtClean="0">
                <a:latin typeface="Times New Roman" pitchFamily="18" charset="0"/>
                <a:cs typeface="Times New Roman" pitchFamily="18" charset="0"/>
              </a:rPr>
              <a:t> Background to the Study: It offers a summary of the evidence/current knowledge about the topic, It explains the problem to be addressed, history and issues important to the problem  </a:t>
            </a:r>
          </a:p>
          <a:p>
            <a:pPr>
              <a:buFont typeface="Wingdings" pitchFamily="2" charset="2"/>
              <a:buChar char="ü"/>
            </a:pPr>
            <a:r>
              <a:rPr lang="en-US" sz="2400" dirty="0" smtClean="0">
                <a:latin typeface="Times New Roman" pitchFamily="18" charset="0"/>
                <a:cs typeface="Times New Roman" pitchFamily="18" charset="0"/>
              </a:rPr>
              <a:t> Statement of the Problem: It has to be stated in terms of WHAT, WHO, WHERE WHEN and WHY, population group affected, economic significance </a:t>
            </a:r>
            <a:r>
              <a:rPr lang="en-US" sz="2400" dirty="0" err="1" smtClean="0">
                <a:latin typeface="Times New Roman" pitchFamily="18" charset="0"/>
                <a:cs typeface="Times New Roman" pitchFamily="18" charset="0"/>
              </a:rPr>
              <a:t>etc</a:t>
            </a:r>
            <a:r>
              <a:rPr lang="en-US" sz="2400" dirty="0" smtClean="0">
                <a:latin typeface="Times New Roman" pitchFamily="18" charset="0"/>
                <a:cs typeface="Times New Roman" pitchFamily="18" charset="0"/>
              </a:rPr>
              <a:t> </a:t>
            </a:r>
          </a:p>
          <a:p>
            <a:pPr>
              <a:buFont typeface="Wingdings" pitchFamily="2" charset="2"/>
              <a:buChar char="ü"/>
            </a:pPr>
            <a:r>
              <a:rPr lang="en-US" sz="2400" dirty="0" smtClean="0">
                <a:latin typeface="Times New Roman" pitchFamily="18" charset="0"/>
                <a:cs typeface="Times New Roman" pitchFamily="18" charset="0"/>
              </a:rPr>
              <a:t> Rationale/ justification for the study: It gives the scientific evidence for your study or explains why your study is very important, highlight gaps in the present study. </a:t>
            </a:r>
          </a:p>
          <a:p>
            <a:pPr>
              <a:buFont typeface="Wingdings" pitchFamily="2" charset="2"/>
              <a:buChar char="ü"/>
            </a:pPr>
            <a:r>
              <a:rPr lang="en-US" sz="2400" dirty="0" smtClean="0">
                <a:latin typeface="Times New Roman" pitchFamily="18" charset="0"/>
                <a:cs typeface="Times New Roman" pitchFamily="18" charset="0"/>
              </a:rPr>
              <a:t>Aim and Objectives of the Study: SMART</a:t>
            </a:r>
          </a:p>
          <a:p>
            <a:pPr>
              <a:buFont typeface="Wingdings" pitchFamily="2" charset="2"/>
              <a:buChar char="ü"/>
            </a:pPr>
            <a:r>
              <a:rPr lang="en-US" sz="2400" dirty="0" smtClean="0">
                <a:latin typeface="Times New Roman" pitchFamily="18" charset="0"/>
                <a:cs typeface="Times New Roman" pitchFamily="18" charset="0"/>
              </a:rPr>
              <a:t>  Research Questions using </a:t>
            </a:r>
            <a:r>
              <a:rPr lang="en-US" sz="2400" smtClean="0">
                <a:latin typeface="Times New Roman" pitchFamily="18" charset="0"/>
                <a:cs typeface="Times New Roman" pitchFamily="18" charset="0"/>
              </a:rPr>
              <a:t>FINER criteria-</a:t>
            </a:r>
            <a:r>
              <a:rPr lang="en-US" err="1">
                <a:latin typeface="Times New Roman" pitchFamily="18" charset="0"/>
                <a:cs typeface="Times New Roman" pitchFamily="18" charset="0"/>
              </a:rPr>
              <a:t>F</a:t>
            </a:r>
            <a:r>
              <a:rPr lang="en-US" sz="2400" smtClean="0">
                <a:latin typeface="Times New Roman" pitchFamily="18" charset="0"/>
                <a:cs typeface="Times New Roman" pitchFamily="18" charset="0"/>
              </a:rPr>
              <a:t>easible</a:t>
            </a:r>
            <a:r>
              <a:rPr lang="en-US" sz="2400" dirty="0" smtClean="0">
                <a:latin typeface="Times New Roman" pitchFamily="18" charset="0"/>
                <a:cs typeface="Times New Roman" pitchFamily="18" charset="0"/>
              </a:rPr>
              <a:t>, Interesting, Novel, Ethical and Relevant</a:t>
            </a:r>
          </a:p>
          <a:p>
            <a:pPr>
              <a:buFont typeface="Wingdings" pitchFamily="2" charset="2"/>
              <a:buChar char="ü"/>
            </a:pPr>
            <a:r>
              <a:rPr lang="en-US" sz="2400" dirty="0" smtClean="0">
                <a:latin typeface="Times New Roman" pitchFamily="18" charset="0"/>
                <a:cs typeface="Times New Roman" pitchFamily="18" charset="0"/>
              </a:rPr>
              <a:t>Hypotheses (if required) The Null and Alternate hypotheses</a:t>
            </a:r>
          </a:p>
          <a:p>
            <a:pPr marL="0" indent="0">
              <a:buNone/>
            </a:pPr>
            <a:endParaRPr lang="en-US" sz="2400" dirty="0" smtClean="0">
              <a:latin typeface="Times New Roman" pitchFamily="18" charset="0"/>
              <a:cs typeface="Times New Roman" pitchFamily="18" charset="0"/>
            </a:endParaRPr>
          </a:p>
          <a:p>
            <a:pPr>
              <a:buFont typeface="Wingdings" pitchFamily="2" charset="2"/>
              <a:buChar char="ü"/>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 </a:t>
            </a:r>
            <a:r>
              <a:rPr lang="en-US" dirty="0" smtClean="0"/>
              <a:t> </a:t>
            </a:r>
            <a:r>
              <a:rPr lang="en-US" sz="2600" b="1" dirty="0" smtClean="0">
                <a:latin typeface="Times New Roman" pitchFamily="18" charset="0"/>
                <a:cs typeface="Times New Roman" pitchFamily="18" charset="0"/>
              </a:rPr>
              <a:t>CHAPTER TWO: LITERATURE REVIEW</a:t>
            </a:r>
            <a:r>
              <a:rPr lang="en-US" sz="2600" dirty="0" smtClean="0">
                <a:latin typeface="Times New Roman" pitchFamily="18" charset="0"/>
                <a:cs typeface="Times New Roman" pitchFamily="18" charset="0"/>
              </a:rPr>
              <a:t>-The heart of the research process. It’s a research on its own.</a:t>
            </a:r>
          </a:p>
          <a:p>
            <a:pPr>
              <a:buFont typeface="Wingdings" pitchFamily="2" charset="2"/>
              <a:buChar char="ü"/>
            </a:pPr>
            <a:r>
              <a:rPr lang="en-US" dirty="0" smtClean="0"/>
              <a:t>Theoretical/Conceptual Framework </a:t>
            </a:r>
          </a:p>
          <a:p>
            <a:pPr>
              <a:buFont typeface="Wingdings" pitchFamily="2" charset="2"/>
              <a:buChar char="ü"/>
            </a:pPr>
            <a:r>
              <a:rPr lang="en-US" dirty="0" smtClean="0"/>
              <a:t> Empirical Review framework (aim, methods, findings of previous works and relevance to present study, identified gaps in the literature)</a:t>
            </a:r>
          </a:p>
          <a:p>
            <a:pPr>
              <a:buFont typeface="Wingdings" pitchFamily="2" charset="2"/>
              <a:buChar char="ü"/>
            </a:pPr>
            <a:r>
              <a:rPr lang="en-US" dirty="0" smtClean="0"/>
              <a:t>Search strategies: </a:t>
            </a:r>
            <a:r>
              <a:rPr lang="en-US" dirty="0" err="1" smtClean="0"/>
              <a:t>COREScienceOpen</a:t>
            </a:r>
            <a:r>
              <a:rPr lang="en-US" dirty="0" smtClean="0"/>
              <a:t>, </a:t>
            </a:r>
            <a:r>
              <a:rPr lang="en-US" dirty="0"/>
              <a:t>DOAJ (Directory of Open access </a:t>
            </a:r>
            <a:r>
              <a:rPr lang="en-US" dirty="0" smtClean="0"/>
              <a:t>journals), Google scholar, ERIC </a:t>
            </a:r>
            <a:r>
              <a:rPr lang="en-US" dirty="0"/>
              <a:t>(Education Resources Information </a:t>
            </a:r>
            <a:r>
              <a:rPr lang="en-US" dirty="0" smtClean="0"/>
              <a:t>Center), PUBMED</a:t>
            </a:r>
          </a:p>
          <a:p>
            <a:pPr>
              <a:buFont typeface="Wingdings" pitchFamily="2" charset="2"/>
              <a:buChar char="ü"/>
            </a:pPr>
            <a:r>
              <a:rPr lang="en-US" dirty="0" smtClean="0"/>
              <a:t>2 main types of lit review-Historical and Thematic</a:t>
            </a:r>
            <a:endParaRPr lang="en-US" dirty="0"/>
          </a:p>
          <a:p>
            <a:pPr>
              <a:buFont typeface="Wingdings" pitchFamily="2" charset="2"/>
              <a:buChar char="ü"/>
            </a:pPr>
            <a:endParaRPr lang="en-US" dirty="0" smtClean="0"/>
          </a:p>
          <a:p>
            <a:pPr>
              <a:buFont typeface="Wingdings" pitchFamily="2" charset="2"/>
              <a:buChar char="ü"/>
            </a:pPr>
            <a:r>
              <a:rPr lang="en-US" dirty="0" smtClean="0"/>
              <a:t>Literature review should follow a funnel shape approach and written in line with specific objectives of the study.</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Content Placeholder 2"/>
          <p:cNvSpPr>
            <a:spLocks noGrp="1"/>
          </p:cNvSpPr>
          <p:nvPr>
            <p:ph idx="1"/>
          </p:nvPr>
        </p:nvSpPr>
        <p:spPr>
          <a:xfrm>
            <a:off x="457200" y="457200"/>
            <a:ext cx="8229600" cy="5668963"/>
          </a:xfrm>
        </p:spPr>
        <p:txBody>
          <a:bodyPr/>
          <a:lstStyle/>
          <a:p>
            <a:pPr marL="0" indent="0">
              <a:buNone/>
            </a:pPr>
            <a:r>
              <a:rPr lang="en-US" dirty="0"/>
              <a:t> </a:t>
            </a:r>
            <a:r>
              <a:rPr lang="en-US" dirty="0" smtClean="0"/>
              <a:t>  </a:t>
            </a:r>
            <a:r>
              <a:rPr lang="en-US" sz="2400" b="1" dirty="0" smtClean="0">
                <a:latin typeface="Times New Roman" pitchFamily="18" charset="0"/>
                <a:cs typeface="Times New Roman" pitchFamily="18" charset="0"/>
              </a:rPr>
              <a:t>CHAPTER THREE: METHODOLOGY</a:t>
            </a:r>
          </a:p>
          <a:p>
            <a:pPr>
              <a:buFont typeface="Wingdings" pitchFamily="2" charset="2"/>
              <a:buChar char="ü"/>
            </a:pPr>
            <a:r>
              <a:rPr lang="en-US" sz="2400" dirty="0" smtClean="0">
                <a:latin typeface="Times New Roman" pitchFamily="18" charset="0"/>
                <a:cs typeface="Times New Roman" pitchFamily="18" charset="0"/>
              </a:rPr>
              <a:t> Study Area</a:t>
            </a:r>
          </a:p>
          <a:p>
            <a:pPr>
              <a:buFont typeface="Wingdings" pitchFamily="2" charset="2"/>
              <a:buChar char="ü"/>
            </a:pPr>
            <a:r>
              <a:rPr lang="en-US" sz="2400" dirty="0" smtClean="0">
                <a:latin typeface="Times New Roman" pitchFamily="18" charset="0"/>
                <a:cs typeface="Times New Roman" pitchFamily="18" charset="0"/>
              </a:rPr>
              <a:t> Study Design</a:t>
            </a:r>
          </a:p>
          <a:p>
            <a:pPr>
              <a:buFont typeface="Wingdings" pitchFamily="2" charset="2"/>
              <a:buChar char="ü"/>
            </a:pPr>
            <a:r>
              <a:rPr lang="en-US" sz="2400" dirty="0" smtClean="0">
                <a:latin typeface="Times New Roman" pitchFamily="18" charset="0"/>
                <a:cs typeface="Times New Roman" pitchFamily="18" charset="0"/>
              </a:rPr>
              <a:t> Population of the study</a:t>
            </a:r>
          </a:p>
          <a:p>
            <a:pPr>
              <a:buFont typeface="Wingdings" pitchFamily="2" charset="2"/>
              <a:buChar char="ü"/>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Sample size calculations/ determinations</a:t>
            </a:r>
          </a:p>
          <a:p>
            <a:pPr>
              <a:buFont typeface="Wingdings" pitchFamily="2" charset="2"/>
              <a:buChar char="ü"/>
            </a:pPr>
            <a:r>
              <a:rPr lang="en-US" sz="2400" dirty="0" smtClean="0">
                <a:latin typeface="Times New Roman" pitchFamily="18" charset="0"/>
                <a:cs typeface="Times New Roman" pitchFamily="18" charset="0"/>
              </a:rPr>
              <a:t>  Sample and Sampling Techniques</a:t>
            </a:r>
          </a:p>
          <a:p>
            <a:pPr>
              <a:buFont typeface="Wingdings" pitchFamily="2" charset="2"/>
              <a:buChar char="ü"/>
            </a:pPr>
            <a:r>
              <a:rPr lang="en-US" sz="2400" dirty="0" smtClean="0">
                <a:latin typeface="Times New Roman" pitchFamily="18" charset="0"/>
                <a:cs typeface="Times New Roman" pitchFamily="18" charset="0"/>
              </a:rPr>
              <a:t>  Nature/Sources of Data – Primary/Secondary </a:t>
            </a:r>
          </a:p>
          <a:p>
            <a:pPr>
              <a:buFont typeface="Wingdings" pitchFamily="2" charset="2"/>
              <a:buChar char="ü"/>
            </a:pPr>
            <a:r>
              <a:rPr lang="en-US" sz="2400" dirty="0" smtClean="0">
                <a:latin typeface="Times New Roman" pitchFamily="18" charset="0"/>
                <a:cs typeface="Times New Roman" pitchFamily="18" charset="0"/>
              </a:rPr>
              <a:t>Methods of Data Collection/Instrumentation </a:t>
            </a:r>
          </a:p>
          <a:p>
            <a:pPr>
              <a:buFont typeface="Wingdings" pitchFamily="2" charset="2"/>
              <a:buChar char="ü"/>
            </a:pPr>
            <a:r>
              <a:rPr lang="en-US" sz="2400" dirty="0" smtClean="0">
                <a:latin typeface="Times New Roman" pitchFamily="18" charset="0"/>
                <a:cs typeface="Times New Roman" pitchFamily="18" charset="0"/>
              </a:rPr>
              <a:t>Validity/Reliability of Instrument</a:t>
            </a:r>
          </a:p>
          <a:p>
            <a:pPr>
              <a:buFont typeface="Wingdings" pitchFamily="2" charset="2"/>
              <a:buChar char="ü"/>
            </a:pPr>
            <a:r>
              <a:rPr lang="en-US" sz="2400" dirty="0" smtClean="0">
                <a:latin typeface="Times New Roman" pitchFamily="18" charset="0"/>
                <a:cs typeface="Times New Roman" pitchFamily="18" charset="0"/>
              </a:rPr>
              <a:t>  Methods of Data Analysis </a:t>
            </a:r>
          </a:p>
          <a:p>
            <a:pPr>
              <a:buFont typeface="Wingdings" pitchFamily="2" charset="2"/>
              <a:buChar char="ü"/>
            </a:pPr>
            <a:r>
              <a:rPr lang="en-US" sz="2400" dirty="0" smtClean="0">
                <a:latin typeface="Times New Roman" pitchFamily="18" charset="0"/>
                <a:cs typeface="Times New Roman" pitchFamily="18" charset="0"/>
              </a:rPr>
              <a:t> Ethical Approval/ considerations</a:t>
            </a:r>
            <a:endParaRPr lang="en-US"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Content Placeholder 2"/>
          <p:cNvSpPr>
            <a:spLocks noGrp="1"/>
          </p:cNvSpPr>
          <p:nvPr>
            <p:ph idx="1"/>
          </p:nvPr>
        </p:nvSpPr>
        <p:spPr>
          <a:xfrm>
            <a:off x="457200" y="533400"/>
            <a:ext cx="8229600" cy="5592763"/>
          </a:xfrm>
        </p:spPr>
        <p:txBody>
          <a:bodyPr>
            <a:normAutofit/>
          </a:bodyPr>
          <a:lstStyle/>
          <a:p>
            <a:pPr marL="0" indent="0">
              <a:buNone/>
            </a:pPr>
            <a:r>
              <a:rPr lang="en-US" dirty="0" smtClean="0"/>
              <a:t>  </a:t>
            </a:r>
            <a:r>
              <a:rPr lang="en-US" sz="2400" b="1" dirty="0" smtClean="0">
                <a:latin typeface="Times New Roman" pitchFamily="18" charset="0"/>
                <a:cs typeface="Times New Roman" pitchFamily="18" charset="0"/>
              </a:rPr>
              <a:t>CHAPTER FOUR: RESULTS</a:t>
            </a:r>
          </a:p>
          <a:p>
            <a:pPr>
              <a:buFont typeface="Wingdings" pitchFamily="2" charset="2"/>
              <a:buChar char="ü"/>
            </a:pPr>
            <a:r>
              <a:rPr lang="en-US" sz="2400" dirty="0" smtClean="0">
                <a:latin typeface="Times New Roman" pitchFamily="18" charset="0"/>
                <a:cs typeface="Times New Roman" pitchFamily="18" charset="0"/>
              </a:rPr>
              <a:t>Study results and Analysis (Addressing objectives and hypotheses (where necessary, substantiated with tables, figures, plates, theorems)</a:t>
            </a:r>
          </a:p>
          <a:p>
            <a:pPr>
              <a:buFont typeface="Wingdings" pitchFamily="2" charset="2"/>
              <a:buChar char="ü"/>
            </a:pPr>
            <a:r>
              <a:rPr lang="en-US" sz="2400" dirty="0" smtClean="0">
                <a:latin typeface="Times New Roman" pitchFamily="18" charset="0"/>
                <a:cs typeface="Times New Roman" pitchFamily="18" charset="0"/>
              </a:rPr>
              <a:t>International guidelines for reporting of research- CONSORT,TREND, STROBE, STARD, TRIPOD for quantitative studies and COREQ for qualitative studies</a:t>
            </a:r>
          </a:p>
          <a:p>
            <a:pPr>
              <a:buFont typeface="Wingdings" pitchFamily="2" charset="2"/>
              <a:buChar char="ü"/>
            </a:pPr>
            <a:r>
              <a:rPr lang="en-US" sz="2400" dirty="0" smtClean="0">
                <a:latin typeface="Times New Roman" pitchFamily="18" charset="0"/>
                <a:cs typeface="Times New Roman" pitchFamily="18" charset="0"/>
              </a:rPr>
              <a:t>CONSORT-</a:t>
            </a:r>
            <a:r>
              <a:rPr lang="en-US" sz="2400" dirty="0" err="1" smtClean="0">
                <a:latin typeface="Times New Roman" pitchFamily="18" charset="0"/>
                <a:cs typeface="Times New Roman" pitchFamily="18" charset="0"/>
              </a:rPr>
              <a:t>CONsolidated</a:t>
            </a:r>
            <a:r>
              <a:rPr lang="en-US" sz="2400" dirty="0" smtClean="0">
                <a:latin typeface="Times New Roman" pitchFamily="18" charset="0"/>
                <a:cs typeface="Times New Roman" pitchFamily="18" charset="0"/>
              </a:rPr>
              <a:t> Standard of Reporting Trials commonly used for RCTs</a:t>
            </a:r>
          </a:p>
          <a:p>
            <a:pPr>
              <a:buFont typeface="Wingdings" pitchFamily="2" charset="2"/>
              <a:buChar char="ü"/>
            </a:pPr>
            <a:r>
              <a:rPr lang="en-US" sz="2400" dirty="0" smtClean="0">
                <a:latin typeface="Times New Roman" pitchFamily="18" charset="0"/>
                <a:cs typeface="Times New Roman" pitchFamily="18" charset="0"/>
              </a:rPr>
              <a:t>STROBE- Strengthening the Reporting of Observational studies in Epidemiology commonly used in cross sectional, cohort, case control and comparative studies.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Content Placeholder 2"/>
          <p:cNvSpPr>
            <a:spLocks noGrp="1"/>
          </p:cNvSpPr>
          <p:nvPr>
            <p:ph idx="1"/>
          </p:nvPr>
        </p:nvSpPr>
        <p:spPr>
          <a:xfrm>
            <a:off x="457200" y="304800"/>
            <a:ext cx="8229600" cy="5821363"/>
          </a:xfrm>
        </p:spPr>
        <p:txBody>
          <a:bodyPr>
            <a:normAutofit/>
          </a:bodyPr>
          <a:lstStyle/>
          <a:p>
            <a:pPr>
              <a:buFont typeface="Wingdings" pitchFamily="2" charset="2"/>
              <a:buChar char="Ø"/>
            </a:pPr>
            <a:r>
              <a:rPr lang="en-US" sz="2400" dirty="0" smtClean="0">
                <a:latin typeface="Times New Roman" pitchFamily="18" charset="0"/>
                <a:cs typeface="Times New Roman" pitchFamily="18" charset="0"/>
              </a:rPr>
              <a:t>It adds to the scientific knowledge and guide the provision of information needed as a base for planning and decision making , leading to improvement of the community health both locally and nationwide.</a:t>
            </a:r>
          </a:p>
          <a:p>
            <a:pPr marL="0" indent="0">
              <a:buNone/>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Scientific research plays a very important role in our efforts to maintain health and </a:t>
            </a:r>
            <a:r>
              <a:rPr lang="en-US" sz="2400" dirty="0" err="1" smtClean="0">
                <a:latin typeface="Times New Roman" pitchFamily="18" charset="0"/>
                <a:cs typeface="Times New Roman" pitchFamily="18" charset="0"/>
              </a:rPr>
              <a:t>combact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myraid</a:t>
            </a:r>
            <a:r>
              <a:rPr lang="en-US" sz="2400" dirty="0" smtClean="0">
                <a:latin typeface="Times New Roman" pitchFamily="18" charset="0"/>
                <a:cs typeface="Times New Roman" pitchFamily="18" charset="0"/>
              </a:rPr>
              <a:t> of diseases</a:t>
            </a:r>
          </a:p>
          <a:p>
            <a:pPr marL="0" indent="0">
              <a:buNone/>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It helps to create new knowledge and develop proper tools for the use of existing knowledge in solving problems of humanity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334000"/>
          </a:xfrm>
        </p:spPr>
        <p:txBody>
          <a:bodyPr>
            <a:normAutofit lnSpcReduction="10000"/>
          </a:bodyPr>
          <a:lstStyle/>
          <a:p>
            <a:pPr>
              <a:buFont typeface="Wingdings" pitchFamily="2" charset="2"/>
              <a:buChar char="ü"/>
            </a:pPr>
            <a:r>
              <a:rPr lang="en-US" sz="2800" dirty="0">
                <a:latin typeface="Times New Roman" pitchFamily="18" charset="0"/>
                <a:cs typeface="Times New Roman" pitchFamily="18" charset="0"/>
              </a:rPr>
              <a:t>Discussion of the key Findings( statistically significant findings and important negative findings)</a:t>
            </a:r>
          </a:p>
          <a:p>
            <a:pPr marL="0" indent="0">
              <a:buNone/>
            </a:pPr>
            <a:r>
              <a:rPr lang="en-US" sz="2800" b="1" dirty="0" smtClean="0">
                <a:latin typeface="Times New Roman" pitchFamily="18" charset="0"/>
                <a:cs typeface="Times New Roman" pitchFamily="18" charset="0"/>
              </a:rPr>
              <a:t>   CHAPTER </a:t>
            </a:r>
            <a:r>
              <a:rPr lang="en-US" sz="2800" b="1" dirty="0">
                <a:latin typeface="Times New Roman" pitchFamily="18" charset="0"/>
                <a:cs typeface="Times New Roman" pitchFamily="18" charset="0"/>
              </a:rPr>
              <a:t>FIVE: DISCUSSION</a:t>
            </a:r>
          </a:p>
          <a:p>
            <a:pPr>
              <a:buFont typeface="Wingdings" pitchFamily="2" charset="2"/>
              <a:buChar char="ü"/>
            </a:pPr>
            <a:r>
              <a:rPr lang="en-US" sz="2800" dirty="0">
                <a:latin typeface="Times New Roman" pitchFamily="18" charset="0"/>
                <a:cs typeface="Times New Roman" pitchFamily="18" charset="0"/>
              </a:rPr>
              <a:t>Should be systematic in writing based on the specific objectives, usually no heading is required but the write-ups should be scientific, logical and backed up with key references of the </a:t>
            </a:r>
            <a:r>
              <a:rPr lang="en-US" sz="2800" dirty="0" smtClean="0">
                <a:latin typeface="Times New Roman" pitchFamily="18" charset="0"/>
                <a:cs typeface="Times New Roman" pitchFamily="18" charset="0"/>
              </a:rPr>
              <a:t>study for or against. Identify the strengths and weaknesses of the study as these speak to the internal and external validity of the findings.</a:t>
            </a:r>
          </a:p>
          <a:p>
            <a:pPr>
              <a:buFont typeface="Wingdings" pitchFamily="2" charset="2"/>
              <a:buChar char="ü"/>
            </a:pPr>
            <a:r>
              <a:rPr lang="en-US" sz="2800" dirty="0" smtClean="0">
                <a:latin typeface="Times New Roman" pitchFamily="18" charset="0"/>
                <a:cs typeface="Times New Roman" pitchFamily="18" charset="0"/>
              </a:rPr>
              <a:t>Discussion is usually written in present tense.</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637802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smtClean="0"/>
              <a:t>  </a:t>
            </a:r>
            <a:r>
              <a:rPr lang="en-US" sz="2400" b="1" dirty="0" smtClean="0">
                <a:latin typeface="Times New Roman" pitchFamily="18" charset="0"/>
                <a:cs typeface="Times New Roman" pitchFamily="18" charset="0"/>
              </a:rPr>
              <a:t>CHAPTER SIX: SUMMARY, CONCLUSION AND   RECOMMENDATIONS</a:t>
            </a:r>
          </a:p>
          <a:p>
            <a:pPr>
              <a:buFont typeface="Wingdings" pitchFamily="2" charset="2"/>
              <a:buChar char="ü"/>
            </a:pPr>
            <a:r>
              <a:rPr lang="en-US" sz="2400" dirty="0" smtClean="0">
                <a:latin typeface="Times New Roman" pitchFamily="18" charset="0"/>
                <a:cs typeface="Times New Roman" pitchFamily="18" charset="0"/>
              </a:rPr>
              <a:t> Summary of Findings</a:t>
            </a:r>
          </a:p>
          <a:p>
            <a:pPr>
              <a:buFont typeface="Wingdings" pitchFamily="2" charset="2"/>
              <a:buChar char="ü"/>
            </a:pPr>
            <a:r>
              <a:rPr lang="en-US" sz="2400" dirty="0" smtClean="0">
                <a:latin typeface="Times New Roman" pitchFamily="18" charset="0"/>
                <a:cs typeface="Times New Roman" pitchFamily="18" charset="0"/>
              </a:rPr>
              <a:t>Limitations (where applicable) and how you addressed them</a:t>
            </a:r>
          </a:p>
          <a:p>
            <a:pPr>
              <a:buFont typeface="Wingdings" pitchFamily="2" charset="2"/>
              <a:buChar char="ü"/>
            </a:pPr>
            <a:r>
              <a:rPr lang="en-US" sz="2400" dirty="0" smtClean="0">
                <a:latin typeface="Times New Roman" pitchFamily="18" charset="0"/>
                <a:cs typeface="Times New Roman" pitchFamily="18" charset="0"/>
              </a:rPr>
              <a:t>Conclusions: should be brief and captured key facts of the study</a:t>
            </a:r>
          </a:p>
          <a:p>
            <a:pPr>
              <a:buFont typeface="Wingdings" pitchFamily="2" charset="2"/>
              <a:buChar char="ü"/>
            </a:pPr>
            <a:r>
              <a:rPr lang="en-US" sz="2400" dirty="0" smtClean="0">
                <a:latin typeface="Times New Roman" pitchFamily="18" charset="0"/>
                <a:cs typeface="Times New Roman" pitchFamily="18" charset="0"/>
              </a:rPr>
              <a:t>Recommendations: should be numbered and based on the findings from the study.</a:t>
            </a:r>
          </a:p>
          <a:p>
            <a:pPr>
              <a:buFont typeface="Wingdings" pitchFamily="2" charset="2"/>
              <a:buChar char="ü"/>
            </a:pPr>
            <a:r>
              <a:rPr lang="en-US" sz="2400" dirty="0" smtClean="0">
                <a:latin typeface="Times New Roman" pitchFamily="18" charset="0"/>
                <a:cs typeface="Times New Roman" pitchFamily="18" charset="0"/>
              </a:rPr>
              <a:t> Contributions to knowledge: gaps for further study and importance to policy makers etc.</a:t>
            </a:r>
          </a:p>
          <a:p>
            <a:pPr marL="0" indent="0">
              <a:buNone/>
            </a:pPr>
            <a:r>
              <a:rPr lang="en-US" sz="2400" b="1" dirty="0" smtClean="0">
                <a:latin typeface="Times New Roman" pitchFamily="18" charset="0"/>
                <a:cs typeface="Times New Roman" pitchFamily="18" charset="0"/>
              </a:rPr>
              <a:t>REFERENCES</a:t>
            </a:r>
            <a:r>
              <a:rPr lang="en-US" sz="2400" dirty="0" smtClean="0">
                <a:latin typeface="Times New Roman" pitchFamily="18" charset="0"/>
                <a:cs typeface="Times New Roman" pitchFamily="18" charset="0"/>
              </a:rPr>
              <a:t>: Vancouver style is recommended, not APA/MLA</a:t>
            </a:r>
          </a:p>
          <a:p>
            <a:pPr marL="0" indent="0">
              <a:buNone/>
            </a:pPr>
            <a:r>
              <a:rPr lang="en-US" sz="2400" b="1" dirty="0" smtClean="0">
                <a:latin typeface="Times New Roman" pitchFamily="18" charset="0"/>
                <a:cs typeface="Times New Roman" pitchFamily="18" charset="0"/>
              </a:rPr>
              <a:t>Appendices</a:t>
            </a:r>
            <a:r>
              <a:rPr lang="en-US" sz="2400" dirty="0" smtClean="0">
                <a:latin typeface="Times New Roman" pitchFamily="18" charset="0"/>
                <a:cs typeface="Times New Roman" pitchFamily="18" charset="0"/>
              </a:rPr>
              <a:t>- Data collection tools, informed consent form, ethical approval letter, drug information list, Budget, Gantt chart </a:t>
            </a:r>
            <a:r>
              <a:rPr lang="en-US" sz="2400" dirty="0" err="1" smtClean="0">
                <a:latin typeface="Times New Roman" pitchFamily="18" charset="0"/>
                <a:cs typeface="Times New Roman" pitchFamily="18" charset="0"/>
              </a:rPr>
              <a:t>etc</a:t>
            </a:r>
            <a:endParaRPr lang="en-US" sz="24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Content Placeholder 2"/>
          <p:cNvSpPr>
            <a:spLocks noGrp="1"/>
          </p:cNvSpPr>
          <p:nvPr>
            <p:ph idx="1"/>
          </p:nvPr>
        </p:nvSpPr>
        <p:spPr>
          <a:xfrm>
            <a:off x="699247" y="1337481"/>
            <a:ext cx="7745505" cy="4788681"/>
          </a:xfrm>
        </p:spPr>
        <p:txBody>
          <a:bodyPr/>
          <a:lstStyle/>
          <a:p>
            <a:pPr marL="0" indent="0">
              <a:buNone/>
            </a:pPr>
            <a:r>
              <a:rPr lang="en-IN" dirty="0" smtClean="0">
                <a:solidFill>
                  <a:schemeClr val="accent1">
                    <a:lumMod val="75000"/>
                  </a:schemeClr>
                </a:solidFill>
                <a:latin typeface="Brush Script MT" panose="03060802040406070304" pitchFamily="66" charset="0"/>
              </a:rPr>
              <a:t>    </a:t>
            </a:r>
            <a:r>
              <a:rPr lang="en-IN" b="1" dirty="0" smtClean="0">
                <a:solidFill>
                  <a:schemeClr val="accent1">
                    <a:lumMod val="75000"/>
                  </a:schemeClr>
                </a:solidFill>
                <a:latin typeface="Brush Script MT" panose="03060802040406070304" pitchFamily="66" charset="0"/>
              </a:rPr>
              <a:t>Go for FELLOWSHIP EXAMS AND PASS    </a:t>
            </a:r>
          </a:p>
          <a:p>
            <a:pPr marL="0" indent="0">
              <a:buNone/>
            </a:pPr>
            <a:endParaRPr lang="en-IN" dirty="0">
              <a:solidFill>
                <a:schemeClr val="accent1">
                  <a:lumMod val="75000"/>
                </a:schemeClr>
              </a:solidFill>
              <a:latin typeface="Brush Script MT" panose="03060802040406070304" pitchFamily="66" charset="0"/>
            </a:endParaRPr>
          </a:p>
          <a:p>
            <a:pPr marL="0" indent="0">
              <a:buNone/>
            </a:pPr>
            <a:r>
              <a:rPr lang="en-IN" dirty="0" smtClean="0">
                <a:solidFill>
                  <a:schemeClr val="accent1">
                    <a:lumMod val="75000"/>
                  </a:schemeClr>
                </a:solidFill>
                <a:latin typeface="Brush Script MT" panose="03060802040406070304" pitchFamily="66" charset="0"/>
              </a:rPr>
              <a:t>    Consider to Published in a reputable journal.</a:t>
            </a:r>
          </a:p>
          <a:p>
            <a:pPr marL="0" indent="0">
              <a:buNone/>
            </a:pPr>
            <a:r>
              <a:rPr lang="en-IN" dirty="0">
                <a:solidFill>
                  <a:schemeClr val="accent1">
                    <a:lumMod val="75000"/>
                  </a:schemeClr>
                </a:solidFill>
                <a:latin typeface="Brush Script MT" panose="03060802040406070304" pitchFamily="66" charset="0"/>
              </a:rPr>
              <a:t> </a:t>
            </a:r>
            <a:r>
              <a:rPr lang="en-IN" dirty="0" smtClean="0">
                <a:solidFill>
                  <a:schemeClr val="accent1">
                    <a:lumMod val="75000"/>
                  </a:schemeClr>
                </a:solidFill>
                <a:latin typeface="Brush Script MT" panose="03060802040406070304" pitchFamily="66" charset="0"/>
              </a:rPr>
              <a:t>               </a:t>
            </a:r>
          </a:p>
          <a:p>
            <a:pPr marL="0" indent="0">
              <a:buNone/>
            </a:pPr>
            <a:r>
              <a:rPr lang="en-IN" dirty="0">
                <a:solidFill>
                  <a:schemeClr val="accent1">
                    <a:lumMod val="75000"/>
                  </a:schemeClr>
                </a:solidFill>
                <a:latin typeface="Brush Script MT" panose="03060802040406070304" pitchFamily="66" charset="0"/>
              </a:rPr>
              <a:t> </a:t>
            </a:r>
            <a:r>
              <a:rPr lang="en-IN" dirty="0" smtClean="0">
                <a:solidFill>
                  <a:schemeClr val="accent1">
                    <a:lumMod val="75000"/>
                  </a:schemeClr>
                </a:solidFill>
                <a:latin typeface="Brush Script MT" panose="03060802040406070304" pitchFamily="66" charset="0"/>
              </a:rPr>
              <a:t>                          CONGRATULATIONS</a:t>
            </a:r>
          </a:p>
          <a:p>
            <a:pPr marL="0" indent="0">
              <a:buNone/>
            </a:pPr>
            <a:r>
              <a:rPr lang="en-IN" dirty="0">
                <a:solidFill>
                  <a:schemeClr val="accent1">
                    <a:lumMod val="75000"/>
                  </a:schemeClr>
                </a:solidFill>
                <a:latin typeface="Brush Script MT" panose="03060802040406070304" pitchFamily="66" charset="0"/>
              </a:rPr>
              <a:t> </a:t>
            </a:r>
            <a:r>
              <a:rPr lang="en-IN" dirty="0" smtClean="0">
                <a:solidFill>
                  <a:schemeClr val="accent1">
                    <a:lumMod val="75000"/>
                  </a:schemeClr>
                </a:solidFill>
                <a:latin typeface="Brush Script MT" panose="03060802040406070304" pitchFamily="66" charset="0"/>
              </a:rPr>
              <a:t>              </a:t>
            </a:r>
          </a:p>
          <a:p>
            <a:pPr marL="0" indent="0">
              <a:buNone/>
            </a:pPr>
            <a:endParaRPr lang="en-IN" dirty="0">
              <a:solidFill>
                <a:schemeClr val="accent1">
                  <a:lumMod val="75000"/>
                </a:schemeClr>
              </a:solidFill>
              <a:latin typeface="Brush Script MT" panose="03060802040406070304" pitchFamily="66" charset="0"/>
            </a:endParaRPr>
          </a:p>
          <a:p>
            <a:pPr marL="0" indent="0">
              <a:buNone/>
            </a:pPr>
            <a:r>
              <a:rPr lang="en-IN" dirty="0" smtClean="0">
                <a:solidFill>
                  <a:schemeClr val="accent1">
                    <a:lumMod val="75000"/>
                  </a:schemeClr>
                </a:solidFill>
                <a:latin typeface="Brush Script MT" panose="03060802040406070304" pitchFamily="66" charset="0"/>
              </a:rPr>
              <a:t>                        </a:t>
            </a:r>
            <a:r>
              <a:rPr lang="en-IN" dirty="0" smtClean="0">
                <a:solidFill>
                  <a:schemeClr val="accent1">
                    <a:lumMod val="75000"/>
                  </a:schemeClr>
                </a:solidFill>
                <a:latin typeface="Brush Script MT" panose="03060802040406070304" pitchFamily="66" charset="0"/>
              </a:rPr>
              <a:t>      </a:t>
            </a:r>
            <a:r>
              <a:rPr lang="en-IN" b="1" dirty="0" smtClean="0">
                <a:solidFill>
                  <a:schemeClr val="accent1">
                    <a:lumMod val="75000"/>
                  </a:schemeClr>
                </a:solidFill>
                <a:latin typeface="Brush Script MT" panose="03060802040406070304" pitchFamily="66" charset="0"/>
              </a:rPr>
              <a:t>THANK YOU for Listening</a:t>
            </a:r>
            <a:r>
              <a:rPr lang="en-IN" b="1" dirty="0" smtClean="0">
                <a:solidFill>
                  <a:schemeClr val="accent1">
                    <a:lumMod val="75000"/>
                  </a:schemeClr>
                </a:solidFill>
                <a:latin typeface="Brush Script MT" panose="03060802040406070304" pitchFamily="66" charset="0"/>
              </a:rPr>
              <a:t>.</a:t>
            </a:r>
          </a:p>
          <a:p>
            <a:pPr marL="0" indent="0">
              <a:buNone/>
            </a:pPr>
            <a:endParaRPr lang="en-IN" b="1" dirty="0" smtClean="0">
              <a:solidFill>
                <a:schemeClr val="accent1">
                  <a:lumMod val="75000"/>
                </a:schemeClr>
              </a:solidFill>
              <a:latin typeface="Brush Script MT" panose="03060802040406070304" pitchFamily="66" charset="0"/>
            </a:endParaRPr>
          </a:p>
          <a:p>
            <a:pPr marL="0" indent="0">
              <a:buNone/>
            </a:pPr>
            <a:r>
              <a:rPr lang="en-IN" b="1" dirty="0" smtClean="0">
                <a:solidFill>
                  <a:schemeClr val="accent1">
                    <a:lumMod val="75000"/>
                  </a:schemeClr>
                </a:solidFill>
                <a:latin typeface="Brush Script MT" panose="03060802040406070304" pitchFamily="66" charset="0"/>
              </a:rPr>
              <a:t>Please find attached steps in the Validation of instrument</a:t>
            </a: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143001"/>
            <a:ext cx="7745505" cy="4983162"/>
          </a:xfrm>
        </p:spPr>
        <p:txBody>
          <a:bodyPr/>
          <a:lstStyle/>
          <a:p>
            <a:pPr marL="0" indent="0">
              <a:buNone/>
            </a:pPr>
            <a:r>
              <a:rPr lang="en-US" sz="2000" dirty="0" smtClean="0">
                <a:latin typeface="Times New Roman" pitchFamily="18" charset="0"/>
                <a:cs typeface="Times New Roman" pitchFamily="18" charset="0"/>
              </a:rPr>
              <a:t> CONTENT </a:t>
            </a:r>
            <a:r>
              <a:rPr lang="en-US" sz="2000" dirty="0">
                <a:latin typeface="Times New Roman" pitchFamily="18" charset="0"/>
                <a:cs typeface="Times New Roman" pitchFamily="18" charset="0"/>
              </a:rPr>
              <a:t>VALIDATION PROCEDURE</a:t>
            </a:r>
          </a:p>
          <a:p>
            <a:pPr>
              <a:buFont typeface="Wingdings" pitchFamily="2" charset="2"/>
              <a:buChar char="ü"/>
            </a:pPr>
            <a:r>
              <a:rPr lang="en-US" sz="2000" dirty="0">
                <a:latin typeface="Times New Roman" pitchFamily="18" charset="0"/>
                <a:cs typeface="Times New Roman" pitchFamily="18" charset="0"/>
              </a:rPr>
              <a:t>The following are the six steps of content validation: </a:t>
            </a:r>
          </a:p>
          <a:p>
            <a:pPr marL="457200" indent="-457200">
              <a:buAutoNum type="alphaLcParenBoth"/>
            </a:pPr>
            <a:r>
              <a:rPr lang="en-US" sz="2000" dirty="0" smtClean="0">
                <a:latin typeface="Times New Roman" pitchFamily="18" charset="0"/>
                <a:cs typeface="Times New Roman" pitchFamily="18" charset="0"/>
              </a:rPr>
              <a:t>Preparing </a:t>
            </a:r>
            <a:r>
              <a:rPr lang="en-US" sz="2000" dirty="0">
                <a:latin typeface="Times New Roman" pitchFamily="18" charset="0"/>
                <a:cs typeface="Times New Roman" pitchFamily="18" charset="0"/>
              </a:rPr>
              <a:t>content validation form </a:t>
            </a:r>
            <a:endParaRPr lang="en-US" sz="2000" dirty="0" smtClean="0">
              <a:latin typeface="Times New Roman" pitchFamily="18" charset="0"/>
              <a:cs typeface="Times New Roman" pitchFamily="18" charset="0"/>
            </a:endParaRPr>
          </a:p>
          <a:p>
            <a:pPr marL="457200" indent="-457200">
              <a:buAutoNum type="alphaLcParenBoth"/>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Selecting a review panel of </a:t>
            </a:r>
            <a:r>
              <a:rPr lang="en-US" sz="2000" dirty="0" smtClean="0">
                <a:latin typeface="Times New Roman" pitchFamily="18" charset="0"/>
                <a:cs typeface="Times New Roman" pitchFamily="18" charset="0"/>
              </a:rPr>
              <a:t>experts</a:t>
            </a:r>
          </a:p>
          <a:p>
            <a:pPr marL="457200" indent="-457200">
              <a:buAutoNum type="alphaLcParenBoth"/>
            </a:pPr>
            <a:r>
              <a:rPr lang="en-US" sz="2000" dirty="0">
                <a:latin typeface="Times New Roman" pitchFamily="18" charset="0"/>
                <a:cs typeface="Times New Roman" pitchFamily="18" charset="0"/>
              </a:rPr>
              <a:t>Conducting content </a:t>
            </a:r>
            <a:r>
              <a:rPr lang="en-US" sz="2000" dirty="0" smtClean="0">
                <a:latin typeface="Times New Roman" pitchFamily="18" charset="0"/>
                <a:cs typeface="Times New Roman" pitchFamily="18" charset="0"/>
              </a:rPr>
              <a:t>validation</a:t>
            </a:r>
          </a:p>
          <a:p>
            <a:pPr marL="457200" indent="-457200">
              <a:buAutoNum type="alphaLcParenBoth"/>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Reviewing domain and </a:t>
            </a:r>
            <a:r>
              <a:rPr lang="en-US" sz="2000" dirty="0" smtClean="0">
                <a:latin typeface="Times New Roman" pitchFamily="18" charset="0"/>
                <a:cs typeface="Times New Roman" pitchFamily="18" charset="0"/>
              </a:rPr>
              <a:t>items</a:t>
            </a:r>
          </a:p>
          <a:p>
            <a:pPr marL="457200" indent="-457200">
              <a:buAutoNum type="alphaLcParenBoth"/>
            </a:pPr>
            <a:r>
              <a:rPr lang="en-US" sz="2000" dirty="0" smtClean="0">
                <a:latin typeface="Times New Roman" pitchFamily="18" charset="0"/>
                <a:cs typeface="Times New Roman" pitchFamily="18" charset="0"/>
              </a:rPr>
              <a:t> Providing </a:t>
            </a:r>
            <a:r>
              <a:rPr lang="en-US" sz="2000" dirty="0">
                <a:latin typeface="Times New Roman" pitchFamily="18" charset="0"/>
                <a:cs typeface="Times New Roman" pitchFamily="18" charset="0"/>
              </a:rPr>
              <a:t>score on each </a:t>
            </a:r>
            <a:r>
              <a:rPr lang="en-US" sz="2000" dirty="0" smtClean="0">
                <a:latin typeface="Times New Roman" pitchFamily="18" charset="0"/>
                <a:cs typeface="Times New Roman" pitchFamily="18" charset="0"/>
              </a:rPr>
              <a:t>item</a:t>
            </a:r>
          </a:p>
          <a:p>
            <a:pPr marL="457200" indent="-457200">
              <a:buAutoNum type="alphaLcParenBoth"/>
            </a:pPr>
            <a:r>
              <a:rPr lang="en-US" sz="2000" dirty="0" smtClean="0">
                <a:latin typeface="Times New Roman" pitchFamily="18" charset="0"/>
                <a:cs typeface="Times New Roman" pitchFamily="18" charset="0"/>
              </a:rPr>
              <a:t> Calculating </a:t>
            </a:r>
            <a:r>
              <a:rPr lang="en-US" sz="2000" dirty="0">
                <a:latin typeface="Times New Roman" pitchFamily="18" charset="0"/>
                <a:cs typeface="Times New Roman" pitchFamily="18" charset="0"/>
              </a:rPr>
              <a:t>CVI</a:t>
            </a:r>
          </a:p>
          <a:p>
            <a:pPr marL="457200" indent="-457200">
              <a:buAutoNum type="alphaLcParenBoth"/>
            </a:pPr>
            <a:endParaRPr lang="en-US" sz="2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688490" y="570156"/>
            <a:ext cx="7756263" cy="649044"/>
          </a:xfrm>
        </p:spPr>
        <p:txBody>
          <a:bodyPr/>
          <a:lstStyle/>
          <a:p>
            <a:r>
              <a:rPr lang="en-US" sz="2000" dirty="0" smtClean="0"/>
              <a:t>Validation of Instrument </a:t>
            </a:r>
            <a:r>
              <a:rPr lang="en-US" sz="2000" dirty="0"/>
              <a:t>and Content Validity Index </a:t>
            </a:r>
          </a:p>
        </p:txBody>
      </p:sp>
    </p:spTree>
    <p:extLst>
      <p:ext uri="{BB962C8B-B14F-4D97-AF65-F5344CB8AC3E}">
        <p14:creationId xmlns:p14="http://schemas.microsoft.com/office/powerpoint/2010/main" val="76572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762001"/>
            <a:ext cx="7745505" cy="5364162"/>
          </a:xfrm>
        </p:spPr>
        <p:txBody>
          <a:bodyPr>
            <a:normAutofit fontScale="92500" lnSpcReduction="20000"/>
          </a:bodyPr>
          <a:lstStyle/>
          <a:p>
            <a:pPr marL="0" indent="0">
              <a:buNone/>
            </a:pPr>
            <a:r>
              <a:rPr lang="en-US" dirty="0" smtClean="0"/>
              <a:t> </a:t>
            </a:r>
            <a:r>
              <a:rPr lang="en-US" b="1" dirty="0" smtClean="0"/>
              <a:t>Step </a:t>
            </a:r>
            <a:r>
              <a:rPr lang="en-US" b="1" dirty="0"/>
              <a:t>1: Preparing Content Validation Form</a:t>
            </a:r>
          </a:p>
          <a:p>
            <a:pPr marL="0" indent="0">
              <a:buNone/>
            </a:pPr>
            <a:r>
              <a:rPr lang="en-US" dirty="0"/>
              <a:t>The first step of content validation is to prepare the content validation form to ensure the review panel of experts will have clear expectation and understanding about the task</a:t>
            </a:r>
            <a:r>
              <a:rPr lang="en-US" dirty="0" smtClean="0"/>
              <a:t>. It </a:t>
            </a:r>
            <a:r>
              <a:rPr lang="en-US" dirty="0"/>
              <a:t>is recommended to provide the definition of domain to facilitate the scoring process by the </a:t>
            </a:r>
            <a:r>
              <a:rPr lang="en-US" dirty="0" smtClean="0"/>
              <a:t>experts</a:t>
            </a:r>
          </a:p>
          <a:p>
            <a:pPr>
              <a:buFont typeface="Wingdings" pitchFamily="2" charset="2"/>
              <a:buChar char="ü"/>
            </a:pPr>
            <a:r>
              <a:rPr lang="en-US" dirty="0"/>
              <a:t>The content validation can be conducted through the face-to-face or non-face-to-face approach. For the face-to-face approach, an expert panel meeting is </a:t>
            </a:r>
            <a:r>
              <a:rPr lang="en-US" dirty="0" err="1"/>
              <a:t>organised</a:t>
            </a:r>
            <a:r>
              <a:rPr lang="en-US" dirty="0"/>
              <a:t>, and the researcher facilitates the content validation </a:t>
            </a:r>
            <a:r>
              <a:rPr lang="en-US" dirty="0" smtClean="0"/>
              <a:t>process.</a:t>
            </a:r>
          </a:p>
          <a:p>
            <a:pPr>
              <a:buFont typeface="Wingdings" pitchFamily="2" charset="2"/>
              <a:buChar char="ü"/>
            </a:pPr>
            <a:r>
              <a:rPr lang="en-US" dirty="0" smtClean="0"/>
              <a:t>For </a:t>
            </a:r>
            <a:r>
              <a:rPr lang="en-US" dirty="0"/>
              <a:t>the </a:t>
            </a:r>
            <a:r>
              <a:rPr lang="en-US" dirty="0" smtClean="0"/>
              <a:t>non-face-to-face </a:t>
            </a:r>
            <a:r>
              <a:rPr lang="en-US" dirty="0"/>
              <a:t>approach, usually an online content validation form is sent to the experts and clear instructions are </a:t>
            </a:r>
            <a:r>
              <a:rPr lang="en-US" dirty="0" smtClean="0"/>
              <a:t>provided </a:t>
            </a:r>
            <a:r>
              <a:rPr lang="en-US" dirty="0"/>
              <a:t>to facilitate the content validation </a:t>
            </a:r>
            <a:r>
              <a:rPr lang="en-US" dirty="0" err="1" smtClean="0"/>
              <a:t>process.The</a:t>
            </a:r>
            <a:r>
              <a:rPr lang="en-US" dirty="0" smtClean="0"/>
              <a:t> </a:t>
            </a:r>
            <a:r>
              <a:rPr lang="en-US" dirty="0"/>
              <a:t>most important factors need to be considered are cost, time and response rate. The cost and time might be the challenging factor to conduct the face-to-face approach because of difficulty to get all experts be together, but the response rate will be at the highest</a:t>
            </a:r>
            <a:r>
              <a:rPr lang="en-US" dirty="0" smtClean="0"/>
              <a:t>.</a:t>
            </a:r>
            <a:endParaRPr lang="en-US" dirty="0"/>
          </a:p>
        </p:txBody>
      </p:sp>
    </p:spTree>
    <p:extLst>
      <p:ext uri="{BB962C8B-B14F-4D97-AF65-F5344CB8AC3E}">
        <p14:creationId xmlns:p14="http://schemas.microsoft.com/office/powerpoint/2010/main" val="229328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85801"/>
            <a:ext cx="7745505" cy="5440362"/>
          </a:xfrm>
        </p:spPr>
        <p:txBody>
          <a:bodyPr/>
          <a:lstStyle/>
          <a:p>
            <a:pPr marL="0" indent="0">
              <a:buNone/>
            </a:pPr>
            <a:r>
              <a:rPr lang="en-US" dirty="0"/>
              <a:t> </a:t>
            </a:r>
            <a:r>
              <a:rPr lang="en-US" b="1" dirty="0"/>
              <a:t>Step 2: Selecting a Review Panel of Experts</a:t>
            </a:r>
          </a:p>
          <a:p>
            <a:pPr>
              <a:buFont typeface="Wingdings" pitchFamily="2" charset="2"/>
              <a:buChar char="ü"/>
            </a:pPr>
            <a:r>
              <a:rPr lang="en-US" dirty="0"/>
              <a:t>The selection of individual to review and critique an assessment tool (e.g., questionnaire) is usually based on the individual expertise with the topic to be studied.</a:t>
            </a:r>
          </a:p>
          <a:p>
            <a:pPr>
              <a:buFont typeface="Wingdings" pitchFamily="2" charset="2"/>
              <a:buChar char="ü"/>
            </a:pPr>
            <a:r>
              <a:rPr lang="en-US" dirty="0"/>
              <a:t>Two experts At least 0.80 Davis (1992) Three to five experts Should be 1 </a:t>
            </a:r>
            <a:r>
              <a:rPr lang="en-US" dirty="0" err="1"/>
              <a:t>Polit</a:t>
            </a:r>
            <a:r>
              <a:rPr lang="en-US" dirty="0"/>
              <a:t> &amp; Beck (2006), </a:t>
            </a:r>
            <a:r>
              <a:rPr lang="en-US" dirty="0" err="1"/>
              <a:t>Polit</a:t>
            </a:r>
            <a:r>
              <a:rPr lang="en-US" dirty="0"/>
              <a:t> et al., (2007) At least six experts At least 0.83 </a:t>
            </a:r>
            <a:r>
              <a:rPr lang="en-US" dirty="0" err="1"/>
              <a:t>Polit</a:t>
            </a:r>
            <a:r>
              <a:rPr lang="en-US" dirty="0"/>
              <a:t> &amp; Beck (2006), </a:t>
            </a:r>
            <a:r>
              <a:rPr lang="en-US" dirty="0" err="1"/>
              <a:t>Polit</a:t>
            </a:r>
            <a:r>
              <a:rPr lang="en-US" dirty="0"/>
              <a:t> et al., (2007) Six to eight experts At least 0.83 Lynn (1986) At least nine experts At least 0.78 Lynn (1988</a:t>
            </a:r>
          </a:p>
          <a:p>
            <a:pPr marL="0" indent="0">
              <a:buNone/>
            </a:pPr>
            <a:endParaRPr lang="en-US" dirty="0"/>
          </a:p>
        </p:txBody>
      </p:sp>
    </p:spTree>
    <p:extLst>
      <p:ext uri="{BB962C8B-B14F-4D97-AF65-F5344CB8AC3E}">
        <p14:creationId xmlns:p14="http://schemas.microsoft.com/office/powerpoint/2010/main" val="667777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85801"/>
            <a:ext cx="7745505" cy="5440362"/>
          </a:xfrm>
        </p:spPr>
        <p:txBody>
          <a:bodyPr>
            <a:normAutofit lnSpcReduction="10000"/>
          </a:bodyPr>
          <a:lstStyle/>
          <a:p>
            <a:pPr marL="0" indent="0">
              <a:buNone/>
            </a:pPr>
            <a:r>
              <a:rPr lang="en-US" b="1" dirty="0"/>
              <a:t>Step 3: Conducting Content Validation</a:t>
            </a:r>
          </a:p>
          <a:p>
            <a:pPr>
              <a:buFont typeface="Wingdings" pitchFamily="2" charset="2"/>
              <a:buChar char="ü"/>
            </a:pPr>
            <a:r>
              <a:rPr lang="en-US" dirty="0" smtClean="0"/>
              <a:t>The </a:t>
            </a:r>
            <a:r>
              <a:rPr lang="en-US" dirty="0"/>
              <a:t>experts are required to submit their responses to the researcher once they have completely provided the score on all items.</a:t>
            </a:r>
          </a:p>
          <a:p>
            <a:pPr marL="0" indent="0">
              <a:buNone/>
            </a:pPr>
            <a:r>
              <a:rPr lang="en-US" b="1" dirty="0" smtClean="0"/>
              <a:t>Step </a:t>
            </a:r>
            <a:r>
              <a:rPr lang="en-US" b="1" dirty="0"/>
              <a:t>4: Reviewing Domain and </a:t>
            </a:r>
            <a:r>
              <a:rPr lang="en-US" b="1" dirty="0" smtClean="0"/>
              <a:t>Items</a:t>
            </a:r>
          </a:p>
          <a:p>
            <a:pPr>
              <a:buFont typeface="Wingdings" pitchFamily="2" charset="2"/>
              <a:buChar char="ü"/>
            </a:pPr>
            <a:r>
              <a:rPr lang="en-US" dirty="0"/>
              <a:t>In the content validation form, the definition of domain and the items represent the domain are clearly provided to the </a:t>
            </a:r>
            <a:r>
              <a:rPr lang="en-US" dirty="0" smtClean="0"/>
              <a:t>experts. </a:t>
            </a:r>
            <a:r>
              <a:rPr lang="en-US" dirty="0"/>
              <a:t>The experts are requested to critically review the domain and its items before providing score on each item. The experts are encouraged to provide verbal comment or written comment to improve the relevance of items to the targeted domain. All comments are taken into consideration to refine the domain and its items.</a:t>
            </a:r>
          </a:p>
          <a:p>
            <a:endParaRPr lang="en-US" dirty="0"/>
          </a:p>
          <a:p>
            <a:endParaRPr lang="en-US" dirty="0"/>
          </a:p>
        </p:txBody>
      </p:sp>
    </p:spTree>
    <p:extLst>
      <p:ext uri="{BB962C8B-B14F-4D97-AF65-F5344CB8AC3E}">
        <p14:creationId xmlns:p14="http://schemas.microsoft.com/office/powerpoint/2010/main" val="159460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09601"/>
            <a:ext cx="7745505" cy="5516562"/>
          </a:xfrm>
        </p:spPr>
        <p:txBody>
          <a:bodyPr>
            <a:normAutofit fontScale="92500" lnSpcReduction="10000"/>
          </a:bodyPr>
          <a:lstStyle/>
          <a:p>
            <a:pPr marL="0" indent="0">
              <a:buNone/>
            </a:pPr>
            <a:r>
              <a:rPr lang="en-US" b="1" dirty="0"/>
              <a:t>Step 5: Providing Score on Each Item</a:t>
            </a:r>
          </a:p>
          <a:p>
            <a:pPr>
              <a:buFont typeface="Wingdings" pitchFamily="2" charset="2"/>
              <a:buChar char="ü"/>
            </a:pPr>
            <a:r>
              <a:rPr lang="en-US" dirty="0"/>
              <a:t>Upon completion of reviewing domain and items, the experts are requested to provide score on each item independently based on the relevant </a:t>
            </a:r>
            <a:r>
              <a:rPr lang="en-US" dirty="0" err="1" smtClean="0"/>
              <a:t>scale.The</a:t>
            </a:r>
            <a:r>
              <a:rPr lang="en-US" dirty="0" smtClean="0"/>
              <a:t> </a:t>
            </a:r>
            <a:r>
              <a:rPr lang="en-US" dirty="0"/>
              <a:t>experts are required to submit their responses to the researcher once they have completely provided the score on all items</a:t>
            </a:r>
            <a:r>
              <a:rPr lang="en-US" dirty="0" smtClean="0"/>
              <a:t>.</a:t>
            </a:r>
          </a:p>
          <a:p>
            <a:pPr marL="0" indent="0">
              <a:buNone/>
            </a:pPr>
            <a:r>
              <a:rPr lang="en-US" b="1" dirty="0"/>
              <a:t>Step 6: Calculating CVI</a:t>
            </a:r>
          </a:p>
          <a:p>
            <a:pPr>
              <a:buFont typeface="Wingdings" pitchFamily="2" charset="2"/>
              <a:buChar char="ü"/>
            </a:pPr>
            <a:r>
              <a:rPr lang="en-US" dirty="0"/>
              <a:t>There are two forms of CVI, in which CVI for item (I-CVI) and CVI for scale (S-CVI). Two methods for calculating S-CVI, in which the average of the I-CVI scores for all items on the scale  (S-CVI/Ave) and the proportion of items on the scale that achieve a relevance scale of 3 or 4 by all experts (S-CVI/UA) </a:t>
            </a:r>
          </a:p>
          <a:p>
            <a:pPr>
              <a:buFont typeface="Wingdings" pitchFamily="2" charset="2"/>
              <a:buChar char="ü"/>
            </a:pPr>
            <a:r>
              <a:rPr lang="en-US" dirty="0"/>
              <a:t>Prior to the calculation of CVI, the relevance rating must be recoded as 1 (relevance scale of 3 or 4) or 0 (relevance scale of 1 or 2).</a:t>
            </a:r>
          </a:p>
          <a:p>
            <a:pPr marL="0" indent="0">
              <a:buNone/>
            </a:pPr>
            <a:endParaRPr lang="en-US" dirty="0"/>
          </a:p>
          <a:p>
            <a:pPr>
              <a:buFont typeface="Wingdings" pitchFamily="2" charset="2"/>
              <a:buChar char="ü"/>
            </a:pPr>
            <a:endParaRPr lang="en-US" dirty="0"/>
          </a:p>
        </p:txBody>
      </p:sp>
    </p:spTree>
    <p:extLst>
      <p:ext uri="{BB962C8B-B14F-4D97-AF65-F5344CB8AC3E}">
        <p14:creationId xmlns:p14="http://schemas.microsoft.com/office/powerpoint/2010/main" val="77340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Content Placeholder 2"/>
          <p:cNvSpPr>
            <a:spLocks noGrp="1"/>
          </p:cNvSpPr>
          <p:nvPr>
            <p:ph idx="1"/>
          </p:nvPr>
        </p:nvSpPr>
        <p:spPr>
          <a:xfrm>
            <a:off x="457200" y="990600"/>
            <a:ext cx="8229600" cy="5135563"/>
          </a:xfrm>
        </p:spPr>
        <p:txBody>
          <a:bodyPr>
            <a:normAutofit/>
          </a:bodyPr>
          <a:lstStyle/>
          <a:p>
            <a:pPr marL="0" indent="0">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Researches can be classified based on several considerations such as:</a:t>
            </a: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Field of research e.g. scientific research, social research, medical research, environmental research </a:t>
            </a:r>
            <a:r>
              <a:rPr lang="en-US" sz="2400" dirty="0" err="1" smtClean="0">
                <a:latin typeface="Times New Roman" panose="02020603050405020304" pitchFamily="18" charset="0"/>
                <a:cs typeface="Times New Roman" panose="02020603050405020304" pitchFamily="18" charset="0"/>
              </a:rPr>
              <a:t>etc</a:t>
            </a:r>
            <a:endParaRPr lang="en-US" sz="2400" dirty="0" smtClean="0">
              <a:latin typeface="Times New Roman" panose="02020603050405020304" pitchFamily="18" charset="0"/>
              <a:cs typeface="Times New Roman" panose="02020603050405020304" pitchFamily="18" charset="0"/>
            </a:endParaRPr>
          </a:p>
          <a:p>
            <a:pPr marL="457200" lvl="1" indent="0">
              <a:buNone/>
            </a:pPr>
            <a:endParaRPr lang="en-US" sz="24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Quantitative, qualitative research and experimental research</a:t>
            </a:r>
          </a:p>
          <a:p>
            <a:pPr marL="411480" lvl="1" indent="0">
              <a:buNone/>
            </a:pPr>
            <a:endParaRPr lang="en-US" sz="24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bservational and descriptive research</a:t>
            </a:r>
          </a:p>
          <a:p>
            <a:pPr marL="457200" lvl="1" indent="0">
              <a:buNone/>
            </a:pPr>
            <a:endParaRPr lang="en-US" sz="24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asic, applied and developmental research.</a:t>
            </a:r>
          </a:p>
          <a:p>
            <a:pPr marL="0" indent="0">
              <a:buNone/>
            </a:pPr>
            <a:endParaRPr lang="en-US" sz="2000" dirty="0">
              <a:latin typeface="Times New Roman" pitchFamily="18" charset="0"/>
              <a:cs typeface="Times New Roman" pitchFamily="18" charset="0"/>
            </a:endParaRPr>
          </a:p>
        </p:txBody>
      </p:sp>
      <p:sp>
        <p:nvSpPr>
          <p:cNvPr id="1048608" name="Title 1"/>
          <p:cNvSpPr>
            <a:spLocks noGrp="1"/>
          </p:cNvSpPr>
          <p:nvPr>
            <p:ph type="title"/>
          </p:nvPr>
        </p:nvSpPr>
        <p:spPr>
          <a:xfrm>
            <a:off x="457200" y="274638"/>
            <a:ext cx="8229600" cy="487362"/>
          </a:xfrm>
        </p:spPr>
        <p:txBody>
          <a:bodyPr>
            <a:noAutofit/>
          </a:bodyPr>
          <a:lstStyle/>
          <a:p>
            <a:r>
              <a:rPr lang="en-US" sz="2800" b="1" dirty="0" smtClean="0">
                <a:latin typeface="Times New Roman" pitchFamily="18" charset="0"/>
                <a:cs typeface="Times New Roman" pitchFamily="18" charset="0"/>
              </a:rPr>
              <a:t>Types of research</a:t>
            </a:r>
            <a:endParaRPr lang="en-US" sz="28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ontent Placeholder 2"/>
          <p:cNvSpPr>
            <a:spLocks noGrp="1"/>
          </p:cNvSpPr>
          <p:nvPr>
            <p:ph idx="1"/>
          </p:nvPr>
        </p:nvSpPr>
        <p:spPr>
          <a:xfrm>
            <a:off x="457200" y="152400"/>
            <a:ext cx="8229600" cy="5973763"/>
          </a:xfrm>
        </p:spPr>
        <p:txBody>
          <a:bodyPr>
            <a:normAutofit fontScale="95000"/>
          </a:bodyPr>
          <a:lstStyle/>
          <a:p>
            <a:pPr marL="0" indent="0">
              <a:buNone/>
            </a:pPr>
            <a:r>
              <a:rPr lang="en-US" b="1" dirty="0" smtClean="0">
                <a:latin typeface="Times New Roman" panose="02020603050405020304" pitchFamily="18" charset="0"/>
                <a:cs typeface="Times New Roman" panose="02020603050405020304" pitchFamily="18" charset="0"/>
              </a:rPr>
              <a:t>   Scientific research</a:t>
            </a:r>
          </a:p>
          <a:p>
            <a:pPr>
              <a:buFont typeface="Wingdings" panose="05000000000000000000" pitchFamily="2" charset="2"/>
              <a:buChar char="Ø"/>
            </a:pPr>
            <a:r>
              <a:rPr lang="en-US" sz="2400" dirty="0" smtClean="0">
                <a:latin typeface="Times New Roman" pitchFamily="18" charset="0"/>
                <a:cs typeface="Times New Roman" pitchFamily="18" charset="0"/>
              </a:rPr>
              <a:t>This research provides scientific information and theories for the explanation of the nature and the properties of the world.</a:t>
            </a:r>
          </a:p>
          <a:p>
            <a:pPr>
              <a:buFont typeface="Wingdings" panose="05000000000000000000" pitchFamily="2" charset="2"/>
              <a:buChar char="Ø"/>
            </a:pPr>
            <a:r>
              <a:rPr lang="en-US" sz="2400" dirty="0" smtClean="0">
                <a:latin typeface="Times New Roman" pitchFamily="18" charset="0"/>
                <a:cs typeface="Times New Roman" pitchFamily="18" charset="0"/>
              </a:rPr>
              <a:t>It makes practical applications possible</a:t>
            </a:r>
          </a:p>
          <a:p>
            <a:pPr>
              <a:buFont typeface="Wingdings" panose="05000000000000000000" pitchFamily="2" charset="2"/>
              <a:buChar char="Ø"/>
            </a:pPr>
            <a:r>
              <a:rPr lang="en-US" sz="2400" dirty="0" smtClean="0">
                <a:latin typeface="Times New Roman" pitchFamily="18" charset="0"/>
                <a:cs typeface="Times New Roman" pitchFamily="18" charset="0"/>
              </a:rPr>
              <a:t>The research should be of evidence-based best practices.</a:t>
            </a: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Quantitative Research</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This is the collection of  numerical data. </a:t>
            </a:r>
          </a:p>
          <a:p>
            <a:pPr marL="0" indent="0">
              <a:buNone/>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Features are classified and counted, and statistical models are constructed to analyze and explain the information that has been gathered.</a:t>
            </a:r>
          </a:p>
          <a:p>
            <a:pPr marL="0" indent="0">
              <a:buNone/>
            </a:pPr>
            <a:r>
              <a:rPr lang="en-US" sz="20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Some of the tools used include questionnaires, drug information,  equipment that is used to measure something and databases of existing information.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R AKAN\Desktop\IMG-20240607-WA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915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5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Content Placeholder 2"/>
          <p:cNvSpPr>
            <a:spLocks noGrp="1"/>
          </p:cNvSpPr>
          <p:nvPr>
            <p:ph idx="1"/>
          </p:nvPr>
        </p:nvSpPr>
        <p:spPr>
          <a:xfrm>
            <a:off x="457200" y="304800"/>
            <a:ext cx="8229600" cy="5821363"/>
          </a:xfrm>
        </p:spPr>
        <p:txBody>
          <a:bodyPr/>
          <a:lstStyle/>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goal is to compile statistical evidence, so the results are often summarized numerically, even  the open-ended questions, though this is less often used for data collection in quantitative research.</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Words like compare, relate, correlate are quantitative</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Qualitative Research</a:t>
            </a:r>
          </a:p>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Qualitative research is subjective and seeks to describe or interpret whatever is being researched. </a:t>
            </a:r>
          </a:p>
          <a:p>
            <a:pPr>
              <a:buFont typeface="Wingdings" pitchFamily="2" charset="2"/>
              <a:buChar char="Ø"/>
            </a:pPr>
            <a:r>
              <a:rPr lang="en-US" sz="2000" dirty="0" smtClean="0">
                <a:latin typeface="Times New Roman" panose="02020603050405020304" pitchFamily="18" charset="0"/>
                <a:cs typeface="Times New Roman" panose="02020603050405020304" pitchFamily="18" charset="0"/>
              </a:rPr>
              <a:t>Instead of numbers, this type of research provides information in the form of words, stories, narrations, or visual representations-videos.</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It relies on the researcher to observe, record what happens, such as participants' answers to open-ended questions, subjects' behavior or the results of experiments. </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Case </a:t>
            </a:r>
            <a:r>
              <a:rPr lang="en-US" sz="2000" dirty="0" smtClean="0">
                <a:latin typeface="Times New Roman" panose="02020603050405020304" pitchFamily="18" charset="0"/>
                <a:cs typeface="Times New Roman" panose="02020603050405020304" pitchFamily="18" charset="0"/>
              </a:rPr>
              <a:t>studies, FGD</a:t>
            </a:r>
            <a:r>
              <a:rPr lang="en-US" sz="2000" dirty="0">
                <a:latin typeface="Times New Roman" panose="02020603050405020304" pitchFamily="18" charset="0"/>
                <a:cs typeface="Times New Roman" panose="02020603050405020304" pitchFamily="18" charset="0"/>
              </a:rPr>
              <a:t> are common examples of qualitative research.</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The results are usually arranged along the thematic lines of the study.</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Words like explore, understand, generate are </a:t>
            </a:r>
            <a:r>
              <a:rPr lang="en-US" sz="2000" dirty="0" smtClean="0">
                <a:latin typeface="Times New Roman" panose="02020603050405020304" pitchFamily="18" charset="0"/>
                <a:cs typeface="Times New Roman" panose="02020603050405020304" pitchFamily="18" charset="0"/>
              </a:rPr>
              <a:t>qualitative in nature</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R AKAN\Desktop\IMG-20240523-WA00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647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228</TotalTime>
  <Words>3217</Words>
  <Application>Microsoft Office PowerPoint</Application>
  <PresentationFormat>On-screen Show (4:3)</PresentationFormat>
  <Paragraphs>370</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Hardcover</vt:lpstr>
      <vt:lpstr>Introduction to Research Writing/ Research idea conceptualization</vt:lpstr>
      <vt:lpstr>Outline</vt:lpstr>
      <vt:lpstr>What is a Research?</vt:lpstr>
      <vt:lpstr>PowerPoint Presentation</vt:lpstr>
      <vt:lpstr>Types of research</vt:lpstr>
      <vt:lpstr>PowerPoint Presentation</vt:lpstr>
      <vt:lpstr>PowerPoint Presentation</vt:lpstr>
      <vt:lpstr>PowerPoint Presentation</vt:lpstr>
      <vt:lpstr>PowerPoint Presentation</vt:lpstr>
      <vt:lpstr>PowerPoint Presentation</vt:lpstr>
      <vt:lpstr>PowerPoint Presentation</vt:lpstr>
      <vt:lpstr>Classification of types of quantitative research</vt:lpstr>
      <vt:lpstr>Research different from a project </vt:lpstr>
      <vt:lpstr>PowerPoint Presentation</vt:lpstr>
      <vt:lpstr>Components of Research process</vt:lpstr>
      <vt:lpstr>STEPS IN CONDUCTING A RESEARCH</vt:lpstr>
      <vt:lpstr>PowerPoint Presentation</vt:lpstr>
      <vt:lpstr>PowerPoint Presentation</vt:lpstr>
      <vt:lpstr>PowerPoint Presentation</vt:lpstr>
      <vt:lpstr>Sequence in research development</vt:lpstr>
      <vt:lpstr>Criteria for choosing research topic?</vt:lpstr>
      <vt:lpstr>PowerPoint Presentation</vt:lpstr>
      <vt:lpstr>PowerPoint Presentation</vt:lpstr>
      <vt:lpstr>Tips for success in research</vt:lpstr>
      <vt:lpstr>PowerPoint Presentation</vt:lpstr>
      <vt:lpstr>PowerPoint Presentation</vt:lpstr>
      <vt:lpstr>Principles governing good research</vt:lpstr>
      <vt:lpstr>Responsibilities of a researcher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Validation of Instrument and Content Validity Index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 Writing/ Research idea conceptualization</dc:title>
  <dc:creator>MR AKAN</dc:creator>
  <cp:lastModifiedBy>MR AKAN</cp:lastModifiedBy>
  <cp:revision>69</cp:revision>
  <dcterms:created xsi:type="dcterms:W3CDTF">2023-04-17T09:03:14Z</dcterms:created>
  <dcterms:modified xsi:type="dcterms:W3CDTF">2024-06-11T22:29:35Z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a4e6f8230e1644b497d8e2a44e68fef1</vt:lpwstr>
  </property>
</Properties>
</file>